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handoutMasterIdLst>
    <p:handoutMasterId r:id="rId52"/>
  </p:handoutMasterIdLst>
  <p:sldIdLst>
    <p:sldId id="260" r:id="rId2"/>
    <p:sldId id="257" r:id="rId3"/>
    <p:sldId id="297" r:id="rId4"/>
    <p:sldId id="491" r:id="rId5"/>
    <p:sldId id="492" r:id="rId6"/>
    <p:sldId id="493" r:id="rId7"/>
    <p:sldId id="494" r:id="rId8"/>
    <p:sldId id="383" r:id="rId9"/>
    <p:sldId id="495" r:id="rId10"/>
    <p:sldId id="382" r:id="rId11"/>
    <p:sldId id="463" r:id="rId12"/>
    <p:sldId id="464" r:id="rId13"/>
    <p:sldId id="468" r:id="rId14"/>
    <p:sldId id="471" r:id="rId15"/>
    <p:sldId id="469" r:id="rId16"/>
    <p:sldId id="470" r:id="rId17"/>
    <p:sldId id="465" r:id="rId18"/>
    <p:sldId id="472" r:id="rId19"/>
    <p:sldId id="473" r:id="rId20"/>
    <p:sldId id="474" r:id="rId21"/>
    <p:sldId id="475" r:id="rId22"/>
    <p:sldId id="476" r:id="rId23"/>
    <p:sldId id="466" r:id="rId24"/>
    <p:sldId id="477" r:id="rId25"/>
    <p:sldId id="478" r:id="rId26"/>
    <p:sldId id="479" r:id="rId27"/>
    <p:sldId id="480" r:id="rId28"/>
    <p:sldId id="481" r:id="rId29"/>
    <p:sldId id="482" r:id="rId30"/>
    <p:sldId id="467" r:id="rId31"/>
    <p:sldId id="483" r:id="rId32"/>
    <p:sldId id="485" r:id="rId33"/>
    <p:sldId id="487" r:id="rId34"/>
    <p:sldId id="488" r:id="rId35"/>
    <p:sldId id="484" r:id="rId36"/>
    <p:sldId id="486" r:id="rId37"/>
    <p:sldId id="489" r:id="rId38"/>
    <p:sldId id="388" r:id="rId39"/>
    <p:sldId id="332" r:id="rId40"/>
    <p:sldId id="462" r:id="rId41"/>
    <p:sldId id="411" r:id="rId42"/>
    <p:sldId id="412" r:id="rId43"/>
    <p:sldId id="413" r:id="rId44"/>
    <p:sldId id="414" r:id="rId45"/>
    <p:sldId id="422" r:id="rId46"/>
    <p:sldId id="423" r:id="rId47"/>
    <p:sldId id="499" r:id="rId48"/>
    <p:sldId id="498" r:id="rId49"/>
    <p:sldId id="368" r:id="rId50"/>
  </p:sldIdLst>
  <p:sldSz cx="12192000" cy="6858000"/>
  <p:notesSz cx="6858000" cy="9144000"/>
  <p:custDataLst>
    <p:tags r:id="rId53"/>
  </p:custDataLst>
  <p:defaultTextStyle>
    <a:defPPr>
      <a:defRPr lang="zh-CN"/>
    </a:defPPr>
    <a:lvl1pPr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56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28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00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72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CC"/>
    <a:srgbClr val="007BC6"/>
    <a:srgbClr val="2C3441"/>
    <a:srgbClr val="000000"/>
    <a:srgbClr val="4A85C1"/>
    <a:srgbClr val="324F00"/>
    <a:srgbClr val="5B463F"/>
    <a:srgbClr val="CE8983"/>
    <a:srgbClr val="222832"/>
    <a:srgbClr val="2194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09" autoAdjust="0"/>
    <p:restoredTop sz="94660" autoAdjust="0"/>
  </p:normalViewPr>
  <p:slideViewPr>
    <p:cSldViewPr snapToGrid="0">
      <p:cViewPr>
        <p:scale>
          <a:sx n="66" d="100"/>
          <a:sy n="66" d="100"/>
        </p:scale>
        <p:origin x="1152" y="226"/>
      </p:cViewPr>
      <p:guideLst>
        <p:guide orient="horz" pos="2160"/>
        <p:guide pos="3840"/>
      </p:guideLst>
    </p:cSldViewPr>
  </p:slid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74" d="100"/>
        <a:sy n="7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E9F9AC-28B5-4D48-8D8E-6D465D26BE2F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DA3AA2-B073-4B68-9C0B-06E82C8C6F26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b="1" dirty="0" err="1">
              <a:solidFill>
                <a:schemeClr val="accent1">
                  <a:lumMod val="50000"/>
                </a:schemeClr>
              </a:solidFill>
              <a:latin typeface="+mj-lt"/>
            </a:rPr>
            <a:t>Mở</a:t>
          </a:r>
          <a:r>
            <a:rPr lang="en-US" b="1" dirty="0">
              <a:solidFill>
                <a:schemeClr val="accent1">
                  <a:lumMod val="50000"/>
                </a:schemeClr>
              </a:solidFill>
              <a:latin typeface="+mj-lt"/>
            </a:rPr>
            <a:t> </a:t>
          </a:r>
          <a:r>
            <a:rPr lang="en-US" b="1" dirty="0" err="1">
              <a:solidFill>
                <a:schemeClr val="accent1">
                  <a:lumMod val="50000"/>
                </a:schemeClr>
              </a:solidFill>
              <a:latin typeface="+mj-lt"/>
            </a:rPr>
            <a:t>bán</a:t>
          </a:r>
          <a:r>
            <a:rPr lang="en-US" b="1" dirty="0">
              <a:solidFill>
                <a:schemeClr val="accent1">
                  <a:lumMod val="50000"/>
                </a:schemeClr>
              </a:solidFill>
              <a:latin typeface="+mj-lt"/>
            </a:rPr>
            <a:t> </a:t>
          </a:r>
          <a:r>
            <a:rPr lang="en-US" b="1" dirty="0" err="1">
              <a:solidFill>
                <a:schemeClr val="accent1">
                  <a:lumMod val="50000"/>
                </a:schemeClr>
              </a:solidFill>
              <a:latin typeface="+mj-lt"/>
            </a:rPr>
            <a:t>vé</a:t>
          </a:r>
          <a:endParaRPr lang="en-US" b="1" dirty="0">
            <a:solidFill>
              <a:schemeClr val="accent1">
                <a:lumMod val="50000"/>
              </a:schemeClr>
            </a:solidFill>
            <a:latin typeface="+mj-lt"/>
          </a:endParaRPr>
        </a:p>
      </dgm:t>
    </dgm:pt>
    <dgm:pt modelId="{EE43776A-0959-41D6-9582-17BBD9DD272D}" type="parTrans" cxnId="{C8F86598-6BDD-4C02-8D7D-40337024E620}">
      <dgm:prSet/>
      <dgm:spPr/>
      <dgm:t>
        <a:bodyPr/>
        <a:lstStyle/>
        <a:p>
          <a:endParaRPr lang="en-US"/>
        </a:p>
      </dgm:t>
    </dgm:pt>
    <dgm:pt modelId="{8091259E-6AE4-4EFA-9A11-DA94DF7CA01F}" type="sibTrans" cxnId="{C8F86598-6BDD-4C02-8D7D-40337024E620}">
      <dgm:prSet/>
      <dgm:spPr/>
      <dgm:t>
        <a:bodyPr/>
        <a:lstStyle/>
        <a:p>
          <a:endParaRPr lang="en-US"/>
        </a:p>
      </dgm:t>
    </dgm:pt>
    <dgm:pt modelId="{5314D1B3-8F07-41F7-AE7C-96B2D3ED3FD3}">
      <dgm:prSet phldrT="[Text]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b="1" dirty="0" err="1"/>
            <a:t>Quản</a:t>
          </a:r>
          <a:r>
            <a:rPr lang="en-US" b="1" dirty="0"/>
            <a:t> </a:t>
          </a:r>
          <a:r>
            <a:rPr lang="en-US" b="1" dirty="0" err="1"/>
            <a:t>lý</a:t>
          </a:r>
          <a:r>
            <a:rPr lang="en-US" b="1" dirty="0"/>
            <a:t> </a:t>
          </a:r>
          <a:r>
            <a:rPr lang="en-US" b="1" dirty="0" err="1"/>
            <a:t>hệ</a:t>
          </a:r>
          <a:r>
            <a:rPr lang="en-US" b="1" dirty="0"/>
            <a:t> </a:t>
          </a:r>
          <a:r>
            <a:rPr lang="en-US" b="1" dirty="0" err="1"/>
            <a:t>thống</a:t>
          </a:r>
          <a:r>
            <a:rPr lang="en-US" b="1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b="1" dirty="0" err="1"/>
            <a:t>Quản</a:t>
          </a:r>
          <a:r>
            <a:rPr lang="en-US" b="1" dirty="0"/>
            <a:t> </a:t>
          </a:r>
          <a:r>
            <a:rPr lang="en-US" b="1" dirty="0" err="1"/>
            <a:t>lý</a:t>
          </a:r>
          <a:r>
            <a:rPr lang="en-US" b="1" dirty="0"/>
            <a:t> </a:t>
          </a:r>
          <a:r>
            <a:rPr lang="en-US" b="1" dirty="0" err="1"/>
            <a:t>nhà</a:t>
          </a:r>
          <a:r>
            <a:rPr lang="en-US" b="1" dirty="0"/>
            <a:t> </a:t>
          </a:r>
          <a:r>
            <a:rPr lang="en-US" b="1" dirty="0" err="1"/>
            <a:t>xe</a:t>
          </a:r>
          <a:r>
            <a:rPr lang="en-US" b="1" dirty="0"/>
            <a:t> </a:t>
          </a:r>
          <a:r>
            <a:rPr lang="en-US" dirty="0" err="1"/>
            <a:t>mở</a:t>
          </a:r>
          <a:r>
            <a:rPr lang="en-US" dirty="0"/>
            <a:t> </a:t>
          </a:r>
          <a:r>
            <a:rPr lang="en-US" dirty="0" err="1"/>
            <a:t>bán</a:t>
          </a:r>
          <a:r>
            <a:rPr lang="en-US" dirty="0"/>
            <a:t> </a:t>
          </a:r>
          <a:r>
            <a:rPr lang="en-US" dirty="0" err="1"/>
            <a:t>vé</a:t>
          </a:r>
          <a:r>
            <a:rPr lang="en-US" dirty="0"/>
            <a:t> </a:t>
          </a:r>
          <a:r>
            <a:rPr lang="en-US" dirty="0" err="1"/>
            <a:t>trên</a:t>
          </a:r>
          <a:r>
            <a:rPr lang="en-US" dirty="0"/>
            <a:t> </a:t>
          </a:r>
          <a:r>
            <a:rPr lang="en-US" dirty="0" err="1"/>
            <a:t>hệ</a:t>
          </a:r>
          <a:r>
            <a:rPr lang="en-US" dirty="0"/>
            <a:t> </a:t>
          </a:r>
          <a:r>
            <a:rPr lang="en-US" dirty="0" err="1"/>
            <a:t>thống</a:t>
          </a:r>
          <a:endParaRPr lang="en-US" dirty="0"/>
        </a:p>
      </dgm:t>
    </dgm:pt>
    <dgm:pt modelId="{22374068-16B7-4BF9-8FE1-DA2CC5602FF6}" type="parTrans" cxnId="{C3EC7CDC-3B2F-4D99-AEB3-C89620A47EF2}">
      <dgm:prSet/>
      <dgm:spPr/>
      <dgm:t>
        <a:bodyPr/>
        <a:lstStyle/>
        <a:p>
          <a:endParaRPr lang="en-US"/>
        </a:p>
      </dgm:t>
    </dgm:pt>
    <dgm:pt modelId="{FD0044DA-E87B-4469-A742-D5F68483F669}" type="sibTrans" cxnId="{C3EC7CDC-3B2F-4D99-AEB3-C89620A47EF2}">
      <dgm:prSet/>
      <dgm:spPr/>
      <dgm:t>
        <a:bodyPr/>
        <a:lstStyle/>
        <a:p>
          <a:endParaRPr lang="en-US"/>
        </a:p>
      </dgm:t>
    </dgm:pt>
    <dgm:pt modelId="{A1FA3C41-522A-466D-B3DF-FB09FADDE6A3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b="1" dirty="0" err="1">
              <a:solidFill>
                <a:schemeClr val="accent1">
                  <a:lumMod val="50000"/>
                </a:schemeClr>
              </a:solidFill>
              <a:latin typeface="+mj-lt"/>
            </a:rPr>
            <a:t>Đặt</a:t>
          </a:r>
          <a:r>
            <a:rPr lang="en-US" b="1" dirty="0">
              <a:solidFill>
                <a:schemeClr val="accent1">
                  <a:lumMod val="50000"/>
                </a:schemeClr>
              </a:solidFill>
              <a:latin typeface="+mj-lt"/>
            </a:rPr>
            <a:t> </a:t>
          </a:r>
          <a:r>
            <a:rPr lang="en-US" b="1" dirty="0" err="1">
              <a:solidFill>
                <a:schemeClr val="accent1">
                  <a:lumMod val="50000"/>
                </a:schemeClr>
              </a:solidFill>
              <a:latin typeface="+mj-lt"/>
            </a:rPr>
            <a:t>vé</a:t>
          </a:r>
          <a:endParaRPr lang="en-US" b="1" dirty="0">
            <a:solidFill>
              <a:schemeClr val="accent1">
                <a:lumMod val="50000"/>
              </a:schemeClr>
            </a:solidFill>
            <a:latin typeface="+mj-lt"/>
          </a:endParaRPr>
        </a:p>
      </dgm:t>
    </dgm:pt>
    <dgm:pt modelId="{67BF215C-B5DD-4EE9-A3FE-3B5F2525A40B}" type="parTrans" cxnId="{CCF23AA9-3A9B-4FB7-97AD-B9C9DEEC64B5}">
      <dgm:prSet/>
      <dgm:spPr/>
      <dgm:t>
        <a:bodyPr/>
        <a:lstStyle/>
        <a:p>
          <a:endParaRPr lang="en-US"/>
        </a:p>
      </dgm:t>
    </dgm:pt>
    <dgm:pt modelId="{5109DE68-54B0-469D-ADBE-573F965505E3}" type="sibTrans" cxnId="{CCF23AA9-3A9B-4FB7-97AD-B9C9DEEC64B5}">
      <dgm:prSet/>
      <dgm:spPr/>
      <dgm:t>
        <a:bodyPr/>
        <a:lstStyle/>
        <a:p>
          <a:endParaRPr lang="en-US"/>
        </a:p>
      </dgm:t>
    </dgm:pt>
    <dgm:pt modelId="{1F060D60-B131-4001-B271-A179CB0F947B}">
      <dgm:prSet phldrT="[Text]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b="1" dirty="0" err="1"/>
            <a:t>Khách</a:t>
          </a:r>
          <a:r>
            <a:rPr lang="en-US" b="1" dirty="0"/>
            <a:t> </a:t>
          </a:r>
          <a:r>
            <a:rPr lang="en-US" b="1" dirty="0" err="1"/>
            <a:t>hàng</a:t>
          </a:r>
          <a:r>
            <a:rPr lang="en-US" b="1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b="1" dirty="0" err="1"/>
            <a:t>nhân</a:t>
          </a:r>
          <a:r>
            <a:rPr lang="en-US" b="1" dirty="0"/>
            <a:t> </a:t>
          </a:r>
          <a:r>
            <a:rPr lang="en-US" b="1" dirty="0" err="1"/>
            <a:t>viên</a:t>
          </a:r>
          <a:r>
            <a:rPr lang="en-US" b="1" dirty="0"/>
            <a:t> </a:t>
          </a:r>
          <a:r>
            <a:rPr lang="en-US" dirty="0" err="1"/>
            <a:t>nhà</a:t>
          </a:r>
          <a:r>
            <a:rPr lang="en-US" dirty="0"/>
            <a:t> </a:t>
          </a:r>
          <a:r>
            <a:rPr lang="en-US" dirty="0" err="1"/>
            <a:t>xe</a:t>
          </a:r>
          <a:r>
            <a:rPr lang="en-US" dirty="0"/>
            <a:t> </a:t>
          </a:r>
          <a:r>
            <a:rPr lang="en-US" dirty="0" err="1"/>
            <a:t>thực</a:t>
          </a:r>
          <a:r>
            <a:rPr lang="en-US" dirty="0"/>
            <a:t> </a:t>
          </a:r>
          <a:r>
            <a:rPr lang="en-US" dirty="0" err="1"/>
            <a:t>hiện</a:t>
          </a:r>
          <a:r>
            <a:rPr lang="en-US" dirty="0"/>
            <a:t> </a:t>
          </a:r>
          <a:r>
            <a:rPr lang="en-US" dirty="0" err="1"/>
            <a:t>đặt</a:t>
          </a:r>
          <a:r>
            <a:rPr lang="en-US" dirty="0"/>
            <a:t> </a:t>
          </a:r>
          <a:r>
            <a:rPr lang="en-US" dirty="0" err="1"/>
            <a:t>vé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tác</a:t>
          </a:r>
          <a:r>
            <a:rPr lang="en-US" dirty="0"/>
            <a:t> </a:t>
          </a:r>
          <a:r>
            <a:rPr lang="en-US" dirty="0" err="1"/>
            <a:t>vụ</a:t>
          </a:r>
          <a:r>
            <a:rPr lang="en-US" dirty="0"/>
            <a:t> </a:t>
          </a:r>
          <a:r>
            <a:rPr lang="en-US" dirty="0" err="1"/>
            <a:t>vé</a:t>
          </a:r>
          <a:endParaRPr lang="en-US" dirty="0"/>
        </a:p>
      </dgm:t>
    </dgm:pt>
    <dgm:pt modelId="{95B617F1-BC39-4BBA-A183-9CBC99A92A8A}" type="parTrans" cxnId="{EA403CD0-0652-4E54-9172-7266D489DBF9}">
      <dgm:prSet/>
      <dgm:spPr/>
      <dgm:t>
        <a:bodyPr/>
        <a:lstStyle/>
        <a:p>
          <a:endParaRPr lang="en-US"/>
        </a:p>
      </dgm:t>
    </dgm:pt>
    <dgm:pt modelId="{1802F71D-A771-4215-9CB5-E5B7FEC665CA}" type="sibTrans" cxnId="{EA403CD0-0652-4E54-9172-7266D489DBF9}">
      <dgm:prSet/>
      <dgm:spPr/>
      <dgm:t>
        <a:bodyPr/>
        <a:lstStyle/>
        <a:p>
          <a:endParaRPr lang="en-US"/>
        </a:p>
      </dgm:t>
    </dgm:pt>
    <dgm:pt modelId="{ACD17635-70CF-45A1-A199-C0760688F164}">
      <dgm:prSet phldrT="[Text]"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b="1" dirty="0" err="1">
              <a:solidFill>
                <a:schemeClr val="accent1">
                  <a:lumMod val="50000"/>
                </a:schemeClr>
              </a:solidFill>
              <a:latin typeface="+mj-lt"/>
            </a:rPr>
            <a:t>Quản</a:t>
          </a:r>
          <a:r>
            <a:rPr lang="en-US" b="1" dirty="0">
              <a:solidFill>
                <a:schemeClr val="accent1">
                  <a:lumMod val="50000"/>
                </a:schemeClr>
              </a:solidFill>
              <a:latin typeface="+mj-lt"/>
            </a:rPr>
            <a:t> </a:t>
          </a:r>
          <a:r>
            <a:rPr lang="en-US" b="1" dirty="0" err="1">
              <a:solidFill>
                <a:schemeClr val="accent1">
                  <a:lumMod val="50000"/>
                </a:schemeClr>
              </a:solidFill>
              <a:latin typeface="+mj-lt"/>
            </a:rPr>
            <a:t>lý</a:t>
          </a:r>
          <a:r>
            <a:rPr lang="en-US" b="1" dirty="0">
              <a:solidFill>
                <a:schemeClr val="accent1">
                  <a:lumMod val="50000"/>
                </a:schemeClr>
              </a:solidFill>
              <a:latin typeface="+mj-lt"/>
            </a:rPr>
            <a:t> </a:t>
          </a:r>
        </a:p>
        <a:p>
          <a:r>
            <a:rPr lang="en-US" b="1" dirty="0" err="1">
              <a:solidFill>
                <a:schemeClr val="accent1">
                  <a:lumMod val="50000"/>
                </a:schemeClr>
              </a:solidFill>
              <a:latin typeface="+mj-lt"/>
            </a:rPr>
            <a:t>chuyến</a:t>
          </a:r>
          <a:r>
            <a:rPr lang="en-US" b="1" dirty="0">
              <a:solidFill>
                <a:schemeClr val="accent1">
                  <a:lumMod val="50000"/>
                </a:schemeClr>
              </a:solidFill>
              <a:latin typeface="+mj-lt"/>
            </a:rPr>
            <a:t> </a:t>
          </a:r>
          <a:r>
            <a:rPr lang="en-US" b="1" dirty="0" err="1">
              <a:solidFill>
                <a:schemeClr val="accent1">
                  <a:lumMod val="50000"/>
                </a:schemeClr>
              </a:solidFill>
              <a:latin typeface="+mj-lt"/>
            </a:rPr>
            <a:t>đi</a:t>
          </a:r>
          <a:endParaRPr lang="en-US" b="1" dirty="0">
            <a:solidFill>
              <a:schemeClr val="accent1">
                <a:lumMod val="50000"/>
              </a:schemeClr>
            </a:solidFill>
            <a:latin typeface="+mj-lt"/>
          </a:endParaRPr>
        </a:p>
      </dgm:t>
    </dgm:pt>
    <dgm:pt modelId="{1413F2F8-BF14-48D3-93D2-F63E4E03E395}" type="parTrans" cxnId="{DE4F84C2-6D7F-43E5-A163-1FCF987C8E03}">
      <dgm:prSet/>
      <dgm:spPr/>
      <dgm:t>
        <a:bodyPr/>
        <a:lstStyle/>
        <a:p>
          <a:endParaRPr lang="en-US"/>
        </a:p>
      </dgm:t>
    </dgm:pt>
    <dgm:pt modelId="{B85134E4-31DD-4BC3-9A07-331698819F90}" type="sibTrans" cxnId="{DE4F84C2-6D7F-43E5-A163-1FCF987C8E03}">
      <dgm:prSet/>
      <dgm:spPr/>
      <dgm:t>
        <a:bodyPr/>
        <a:lstStyle/>
        <a:p>
          <a:endParaRPr lang="en-US"/>
        </a:p>
      </dgm:t>
    </dgm:pt>
    <dgm:pt modelId="{0B9A3947-0B3D-4835-96AF-A2177236AE4F}">
      <dgm:prSet phldrT="[Text]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b="1" dirty="0" err="1"/>
            <a:t>Khách</a:t>
          </a:r>
          <a:r>
            <a:rPr lang="en-US" b="1" dirty="0"/>
            <a:t> </a:t>
          </a:r>
          <a:r>
            <a:rPr lang="en-US" b="1" dirty="0" err="1"/>
            <a:t>hàng</a:t>
          </a:r>
          <a:r>
            <a:rPr lang="en-US" dirty="0"/>
            <a:t>, </a:t>
          </a:r>
          <a:r>
            <a:rPr lang="en-US" b="1" dirty="0" err="1"/>
            <a:t>tài</a:t>
          </a:r>
          <a:r>
            <a:rPr lang="en-US" b="1" dirty="0"/>
            <a:t> </a:t>
          </a:r>
          <a:r>
            <a:rPr lang="en-US" b="1" dirty="0" err="1"/>
            <a:t>xế</a:t>
          </a:r>
          <a:r>
            <a:rPr lang="en-US" dirty="0"/>
            <a:t>, </a:t>
          </a:r>
          <a:r>
            <a:rPr lang="en-US" b="1" dirty="0" err="1"/>
            <a:t>quản</a:t>
          </a:r>
          <a:r>
            <a:rPr lang="en-US" b="1" dirty="0"/>
            <a:t> </a:t>
          </a:r>
          <a:r>
            <a:rPr lang="en-US" b="1" dirty="0" err="1"/>
            <a:t>lý</a:t>
          </a:r>
          <a:r>
            <a:rPr lang="en-US" b="1" dirty="0"/>
            <a:t> </a:t>
          </a:r>
          <a:r>
            <a:rPr lang="en-US" b="1" dirty="0" err="1"/>
            <a:t>nhà</a:t>
          </a:r>
          <a:r>
            <a:rPr lang="en-US" b="1" dirty="0"/>
            <a:t> </a:t>
          </a:r>
          <a:r>
            <a:rPr lang="en-US" b="1" dirty="0" err="1"/>
            <a:t>xe</a:t>
          </a:r>
          <a:r>
            <a:rPr lang="en-US" b="1" dirty="0"/>
            <a:t> </a:t>
          </a:r>
          <a:r>
            <a:rPr lang="en-US" dirty="0" err="1"/>
            <a:t>thực</a:t>
          </a:r>
          <a:r>
            <a:rPr lang="en-US" dirty="0"/>
            <a:t> </a:t>
          </a:r>
          <a:r>
            <a:rPr lang="en-US" dirty="0" err="1"/>
            <a:t>hiện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tác</a:t>
          </a:r>
          <a:r>
            <a:rPr lang="en-US" dirty="0"/>
            <a:t> </a:t>
          </a:r>
          <a:r>
            <a:rPr lang="en-US" dirty="0" err="1"/>
            <a:t>vụ</a:t>
          </a:r>
          <a:r>
            <a:rPr lang="en-US" dirty="0"/>
            <a:t> </a:t>
          </a:r>
          <a:r>
            <a:rPr lang="en-US" dirty="0" err="1"/>
            <a:t>quản</a:t>
          </a:r>
          <a:r>
            <a:rPr lang="en-US" dirty="0"/>
            <a:t> </a:t>
          </a:r>
          <a:r>
            <a:rPr lang="en-US" dirty="0" err="1"/>
            <a:t>lý</a:t>
          </a:r>
          <a:r>
            <a:rPr lang="en-US" dirty="0"/>
            <a:t> </a:t>
          </a:r>
          <a:r>
            <a:rPr lang="en-US" dirty="0" err="1"/>
            <a:t>chuyến</a:t>
          </a:r>
          <a:r>
            <a:rPr lang="en-US" dirty="0"/>
            <a:t> </a:t>
          </a:r>
          <a:r>
            <a:rPr lang="en-US" dirty="0" err="1"/>
            <a:t>đi</a:t>
          </a:r>
          <a:endParaRPr lang="en-US" dirty="0"/>
        </a:p>
      </dgm:t>
    </dgm:pt>
    <dgm:pt modelId="{EFA18B91-BA05-4797-8C4E-774B04DFAA4E}" type="parTrans" cxnId="{4202AA95-BC54-48BC-B36C-70799921B242}">
      <dgm:prSet/>
      <dgm:spPr/>
      <dgm:t>
        <a:bodyPr/>
        <a:lstStyle/>
        <a:p>
          <a:endParaRPr lang="en-US"/>
        </a:p>
      </dgm:t>
    </dgm:pt>
    <dgm:pt modelId="{CCD5CAC4-0D23-478D-8906-4360F4981566}" type="sibTrans" cxnId="{4202AA95-BC54-48BC-B36C-70799921B242}">
      <dgm:prSet/>
      <dgm:spPr/>
      <dgm:t>
        <a:bodyPr/>
        <a:lstStyle/>
        <a:p>
          <a:endParaRPr lang="en-US"/>
        </a:p>
      </dgm:t>
    </dgm:pt>
    <dgm:pt modelId="{15695FF9-5751-4942-A45B-3812B7903C6D}">
      <dgm:prSet/>
      <dgm:spPr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b="1" dirty="0" err="1">
              <a:solidFill>
                <a:schemeClr val="accent1">
                  <a:lumMod val="50000"/>
                </a:schemeClr>
              </a:solidFill>
              <a:latin typeface="+mj-lt"/>
            </a:rPr>
            <a:t>Quản</a:t>
          </a:r>
          <a:r>
            <a:rPr lang="en-US" b="1" dirty="0">
              <a:solidFill>
                <a:schemeClr val="accent1">
                  <a:lumMod val="50000"/>
                </a:schemeClr>
              </a:solidFill>
              <a:latin typeface="+mj-lt"/>
            </a:rPr>
            <a:t> </a:t>
          </a:r>
          <a:r>
            <a:rPr lang="en-US" b="1" dirty="0" err="1">
              <a:solidFill>
                <a:schemeClr val="accent1">
                  <a:lumMod val="50000"/>
                </a:schemeClr>
              </a:solidFill>
              <a:latin typeface="+mj-lt"/>
            </a:rPr>
            <a:t>lý</a:t>
          </a:r>
          <a:endParaRPr lang="en-US" b="1" dirty="0">
            <a:solidFill>
              <a:schemeClr val="accent1">
                <a:lumMod val="50000"/>
              </a:schemeClr>
            </a:solidFill>
            <a:latin typeface="+mj-lt"/>
          </a:endParaRPr>
        </a:p>
        <a:p>
          <a:r>
            <a:rPr lang="en-US" b="1" dirty="0">
              <a:solidFill>
                <a:schemeClr val="accent1">
                  <a:lumMod val="50000"/>
                </a:schemeClr>
              </a:solidFill>
              <a:latin typeface="+mj-lt"/>
            </a:rPr>
            <a:t> </a:t>
          </a:r>
          <a:r>
            <a:rPr lang="en-US" b="1" dirty="0" err="1">
              <a:solidFill>
                <a:schemeClr val="accent1">
                  <a:lumMod val="50000"/>
                </a:schemeClr>
              </a:solidFill>
              <a:latin typeface="+mj-lt"/>
            </a:rPr>
            <a:t>hệ</a:t>
          </a:r>
          <a:r>
            <a:rPr lang="en-US" b="1" dirty="0">
              <a:solidFill>
                <a:schemeClr val="accent1">
                  <a:lumMod val="50000"/>
                </a:schemeClr>
              </a:solidFill>
              <a:latin typeface="+mj-lt"/>
            </a:rPr>
            <a:t> </a:t>
          </a:r>
          <a:r>
            <a:rPr lang="en-US" b="1" dirty="0" err="1">
              <a:solidFill>
                <a:schemeClr val="accent1">
                  <a:lumMod val="50000"/>
                </a:schemeClr>
              </a:solidFill>
              <a:latin typeface="+mj-lt"/>
            </a:rPr>
            <a:t>thống</a:t>
          </a:r>
          <a:endParaRPr lang="en-US" b="1" dirty="0">
            <a:solidFill>
              <a:schemeClr val="accent1">
                <a:lumMod val="50000"/>
              </a:schemeClr>
            </a:solidFill>
            <a:latin typeface="+mj-lt"/>
          </a:endParaRPr>
        </a:p>
      </dgm:t>
    </dgm:pt>
    <dgm:pt modelId="{BB57C735-8A09-4B05-BDAE-3A2FB33C1DE1}" type="parTrans" cxnId="{0AFDD8AF-77DA-4478-8151-D8581011A59F}">
      <dgm:prSet/>
      <dgm:spPr/>
      <dgm:t>
        <a:bodyPr/>
        <a:lstStyle/>
        <a:p>
          <a:endParaRPr lang="en-US"/>
        </a:p>
      </dgm:t>
    </dgm:pt>
    <dgm:pt modelId="{537B8502-1D97-4CD0-BF0B-6083E66BF255}" type="sibTrans" cxnId="{0AFDD8AF-77DA-4478-8151-D8581011A59F}">
      <dgm:prSet/>
      <dgm:spPr/>
      <dgm:t>
        <a:bodyPr/>
        <a:lstStyle/>
        <a:p>
          <a:endParaRPr lang="en-US"/>
        </a:p>
      </dgm:t>
    </dgm:pt>
    <dgm:pt modelId="{59681AE7-0EC2-4817-9EA3-C0A0C4A94AF4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b="1" dirty="0" err="1"/>
            <a:t>Quản</a:t>
          </a:r>
          <a:r>
            <a:rPr lang="en-US" b="1" dirty="0"/>
            <a:t> </a:t>
          </a:r>
          <a:r>
            <a:rPr lang="en-US" b="1" dirty="0" err="1"/>
            <a:t>lý</a:t>
          </a:r>
          <a:r>
            <a:rPr lang="en-US" b="1" dirty="0"/>
            <a:t> </a:t>
          </a:r>
          <a:r>
            <a:rPr lang="en-US" b="1" dirty="0" err="1"/>
            <a:t>nhà</a:t>
          </a:r>
          <a:r>
            <a:rPr lang="en-US" b="1" dirty="0"/>
            <a:t> </a:t>
          </a:r>
          <a:r>
            <a:rPr lang="en-US" b="1" dirty="0" err="1"/>
            <a:t>xe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b="1" dirty="0" err="1"/>
            <a:t>Quản</a:t>
          </a:r>
          <a:r>
            <a:rPr lang="en-US" b="1" dirty="0"/>
            <a:t> </a:t>
          </a:r>
          <a:r>
            <a:rPr lang="en-US" b="1" dirty="0" err="1"/>
            <a:t>lý</a:t>
          </a:r>
          <a:r>
            <a:rPr lang="en-US" b="1" dirty="0"/>
            <a:t> </a:t>
          </a:r>
          <a:r>
            <a:rPr lang="en-US" b="1" dirty="0" err="1"/>
            <a:t>hệ</a:t>
          </a:r>
          <a:r>
            <a:rPr lang="en-US" b="1" dirty="0"/>
            <a:t> </a:t>
          </a:r>
          <a:r>
            <a:rPr lang="en-US" b="1" dirty="0" err="1"/>
            <a:t>thống</a:t>
          </a:r>
          <a:r>
            <a:rPr lang="en-US" b="1" dirty="0"/>
            <a:t> </a:t>
          </a:r>
          <a:r>
            <a:rPr lang="en-US" dirty="0" err="1"/>
            <a:t>thực</a:t>
          </a:r>
          <a:r>
            <a:rPr lang="en-US" dirty="0"/>
            <a:t> </a:t>
          </a:r>
          <a:r>
            <a:rPr lang="en-US" dirty="0" err="1"/>
            <a:t>hiện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tác</a:t>
          </a:r>
          <a:r>
            <a:rPr lang="en-US" dirty="0"/>
            <a:t> </a:t>
          </a:r>
          <a:r>
            <a:rPr lang="en-US" dirty="0" err="1"/>
            <a:t>vụ</a:t>
          </a:r>
          <a:r>
            <a:rPr lang="en-US" dirty="0"/>
            <a:t> </a:t>
          </a:r>
          <a:r>
            <a:rPr lang="en-US" dirty="0" err="1"/>
            <a:t>quản</a:t>
          </a:r>
          <a:r>
            <a:rPr lang="en-US" dirty="0"/>
            <a:t> </a:t>
          </a:r>
          <a:r>
            <a:rPr lang="en-US" dirty="0" err="1"/>
            <a:t>lý</a:t>
          </a:r>
          <a:r>
            <a:rPr lang="en-US" dirty="0"/>
            <a:t>, </a:t>
          </a:r>
          <a:r>
            <a:rPr lang="en-US" dirty="0" err="1"/>
            <a:t>thống</a:t>
          </a:r>
          <a:r>
            <a:rPr lang="en-US" dirty="0"/>
            <a:t> </a:t>
          </a:r>
          <a:r>
            <a:rPr lang="en-US" dirty="0" err="1"/>
            <a:t>kê</a:t>
          </a:r>
          <a:r>
            <a:rPr lang="en-US" dirty="0"/>
            <a:t> </a:t>
          </a:r>
          <a:r>
            <a:rPr lang="en-US" dirty="0" err="1"/>
            <a:t>hệ</a:t>
          </a:r>
          <a:r>
            <a:rPr lang="en-US" dirty="0"/>
            <a:t> </a:t>
          </a:r>
          <a:r>
            <a:rPr lang="en-US" dirty="0" err="1"/>
            <a:t>thống</a:t>
          </a:r>
          <a:endParaRPr lang="en-US" dirty="0"/>
        </a:p>
      </dgm:t>
    </dgm:pt>
    <dgm:pt modelId="{15E5B84F-DF2D-45B6-AF4E-D3BA4B3029B7}" type="parTrans" cxnId="{46150733-55C6-44E5-B8D6-F4A4CAAE5981}">
      <dgm:prSet/>
      <dgm:spPr/>
      <dgm:t>
        <a:bodyPr/>
        <a:lstStyle/>
        <a:p>
          <a:endParaRPr lang="en-US"/>
        </a:p>
      </dgm:t>
    </dgm:pt>
    <dgm:pt modelId="{1215929E-08F0-436D-8CB8-D18BF9B9C360}" type="sibTrans" cxnId="{46150733-55C6-44E5-B8D6-F4A4CAAE5981}">
      <dgm:prSet/>
      <dgm:spPr/>
      <dgm:t>
        <a:bodyPr/>
        <a:lstStyle/>
        <a:p>
          <a:endParaRPr lang="en-US"/>
        </a:p>
      </dgm:t>
    </dgm:pt>
    <dgm:pt modelId="{D3E9F300-BA72-469C-92A8-3904963DECDB}" type="pres">
      <dgm:prSet presAssocID="{CEE9F9AC-28B5-4D48-8D8E-6D465D26BE2F}" presName="Name0" presStyleCnt="0">
        <dgm:presLayoutVars>
          <dgm:dir/>
          <dgm:animLvl val="lvl"/>
          <dgm:resizeHandles val="exact"/>
        </dgm:presLayoutVars>
      </dgm:prSet>
      <dgm:spPr/>
    </dgm:pt>
    <dgm:pt modelId="{6725404C-B170-4149-8087-B2284A7B863C}" type="pres">
      <dgm:prSet presAssocID="{CEE9F9AC-28B5-4D48-8D8E-6D465D26BE2F}" presName="tSp" presStyleCnt="0"/>
      <dgm:spPr/>
    </dgm:pt>
    <dgm:pt modelId="{2A2A62C6-923D-4991-8AE1-B362EC04EFBE}" type="pres">
      <dgm:prSet presAssocID="{CEE9F9AC-28B5-4D48-8D8E-6D465D26BE2F}" presName="bSp" presStyleCnt="0"/>
      <dgm:spPr/>
    </dgm:pt>
    <dgm:pt modelId="{7A0D7899-8F74-4E6A-A92D-20B8A5254DC2}" type="pres">
      <dgm:prSet presAssocID="{CEE9F9AC-28B5-4D48-8D8E-6D465D26BE2F}" presName="process" presStyleCnt="0"/>
      <dgm:spPr/>
    </dgm:pt>
    <dgm:pt modelId="{42802EBA-DF1E-4634-8729-F2689E5C3DFC}" type="pres">
      <dgm:prSet presAssocID="{C7DA3AA2-B073-4B68-9C0B-06E82C8C6F26}" presName="composite1" presStyleCnt="0"/>
      <dgm:spPr/>
    </dgm:pt>
    <dgm:pt modelId="{E0A0E766-187E-4E16-9483-FA3C66B161C3}" type="pres">
      <dgm:prSet presAssocID="{C7DA3AA2-B073-4B68-9C0B-06E82C8C6F26}" presName="dummyNode1" presStyleLbl="node1" presStyleIdx="0" presStyleCnt="4"/>
      <dgm:spPr/>
    </dgm:pt>
    <dgm:pt modelId="{9BAA3558-8092-4DD0-97AB-52429D6005CD}" type="pres">
      <dgm:prSet presAssocID="{C7DA3AA2-B073-4B68-9C0B-06E82C8C6F26}" presName="childNode1" presStyleLbl="bgAcc1" presStyleIdx="0" presStyleCnt="4">
        <dgm:presLayoutVars>
          <dgm:bulletEnabled val="1"/>
        </dgm:presLayoutVars>
      </dgm:prSet>
      <dgm:spPr/>
    </dgm:pt>
    <dgm:pt modelId="{EE1FB46D-111C-4DD5-8DD4-21DC23E84755}" type="pres">
      <dgm:prSet presAssocID="{C7DA3AA2-B073-4B68-9C0B-06E82C8C6F26}" presName="childNode1tx" presStyleLbl="bgAcc1" presStyleIdx="0" presStyleCnt="4">
        <dgm:presLayoutVars>
          <dgm:bulletEnabled val="1"/>
        </dgm:presLayoutVars>
      </dgm:prSet>
      <dgm:spPr/>
    </dgm:pt>
    <dgm:pt modelId="{3A4566E8-8B32-4427-A55D-D0994C2D2419}" type="pres">
      <dgm:prSet presAssocID="{C7DA3AA2-B073-4B68-9C0B-06E82C8C6F26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468ECEB2-22F7-4EF6-A48B-46C563B85CC2}" type="pres">
      <dgm:prSet presAssocID="{C7DA3AA2-B073-4B68-9C0B-06E82C8C6F26}" presName="connSite1" presStyleCnt="0"/>
      <dgm:spPr/>
    </dgm:pt>
    <dgm:pt modelId="{C36E009D-C2CD-4019-A4A6-0876251980DE}" type="pres">
      <dgm:prSet presAssocID="{8091259E-6AE4-4EFA-9A11-DA94DF7CA01F}" presName="Name9" presStyleLbl="sibTrans2D1" presStyleIdx="0" presStyleCnt="3"/>
      <dgm:spPr/>
    </dgm:pt>
    <dgm:pt modelId="{AE372322-A741-4D25-B6B7-87E4E3CB1436}" type="pres">
      <dgm:prSet presAssocID="{A1FA3C41-522A-466D-B3DF-FB09FADDE6A3}" presName="composite2" presStyleCnt="0"/>
      <dgm:spPr/>
    </dgm:pt>
    <dgm:pt modelId="{647819FA-5273-414D-98FB-B1F8FCF80506}" type="pres">
      <dgm:prSet presAssocID="{A1FA3C41-522A-466D-B3DF-FB09FADDE6A3}" presName="dummyNode2" presStyleLbl="node1" presStyleIdx="0" presStyleCnt="4"/>
      <dgm:spPr/>
    </dgm:pt>
    <dgm:pt modelId="{B7651FDB-9108-4B81-B4B9-3C257CDA6676}" type="pres">
      <dgm:prSet presAssocID="{A1FA3C41-522A-466D-B3DF-FB09FADDE6A3}" presName="childNode2" presStyleLbl="bgAcc1" presStyleIdx="1" presStyleCnt="4">
        <dgm:presLayoutVars>
          <dgm:bulletEnabled val="1"/>
        </dgm:presLayoutVars>
      </dgm:prSet>
      <dgm:spPr/>
    </dgm:pt>
    <dgm:pt modelId="{A6A27D65-D7D5-45D6-844A-92B142705A98}" type="pres">
      <dgm:prSet presAssocID="{A1FA3C41-522A-466D-B3DF-FB09FADDE6A3}" presName="childNode2tx" presStyleLbl="bgAcc1" presStyleIdx="1" presStyleCnt="4">
        <dgm:presLayoutVars>
          <dgm:bulletEnabled val="1"/>
        </dgm:presLayoutVars>
      </dgm:prSet>
      <dgm:spPr/>
    </dgm:pt>
    <dgm:pt modelId="{0549EED3-5635-4D94-B975-C0E9FEA8B09A}" type="pres">
      <dgm:prSet presAssocID="{A1FA3C41-522A-466D-B3DF-FB09FADDE6A3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ABF23002-BE63-434D-ABC5-0C5FA4A202DD}" type="pres">
      <dgm:prSet presAssocID="{A1FA3C41-522A-466D-B3DF-FB09FADDE6A3}" presName="connSite2" presStyleCnt="0"/>
      <dgm:spPr/>
    </dgm:pt>
    <dgm:pt modelId="{B921AE56-6EEC-4CD7-81FA-BAEB11EB26C1}" type="pres">
      <dgm:prSet presAssocID="{5109DE68-54B0-469D-ADBE-573F965505E3}" presName="Name18" presStyleLbl="sibTrans2D1" presStyleIdx="1" presStyleCnt="3"/>
      <dgm:spPr/>
    </dgm:pt>
    <dgm:pt modelId="{0E01F70B-2909-4ABA-ADC9-CBA0E0A098BE}" type="pres">
      <dgm:prSet presAssocID="{ACD17635-70CF-45A1-A199-C0760688F164}" presName="composite1" presStyleCnt="0"/>
      <dgm:spPr/>
    </dgm:pt>
    <dgm:pt modelId="{18C4ED4D-8AFA-4463-A8DE-E50C43BA9273}" type="pres">
      <dgm:prSet presAssocID="{ACD17635-70CF-45A1-A199-C0760688F164}" presName="dummyNode1" presStyleLbl="node1" presStyleIdx="1" presStyleCnt="4"/>
      <dgm:spPr/>
    </dgm:pt>
    <dgm:pt modelId="{C25E57DF-017A-4D93-8723-09D1C36FC62F}" type="pres">
      <dgm:prSet presAssocID="{ACD17635-70CF-45A1-A199-C0760688F164}" presName="childNode1" presStyleLbl="bgAcc1" presStyleIdx="2" presStyleCnt="4">
        <dgm:presLayoutVars>
          <dgm:bulletEnabled val="1"/>
        </dgm:presLayoutVars>
      </dgm:prSet>
      <dgm:spPr/>
    </dgm:pt>
    <dgm:pt modelId="{84419F41-B2A8-4C65-A3A6-F0FAB1AE1794}" type="pres">
      <dgm:prSet presAssocID="{ACD17635-70CF-45A1-A199-C0760688F164}" presName="childNode1tx" presStyleLbl="bgAcc1" presStyleIdx="2" presStyleCnt="4">
        <dgm:presLayoutVars>
          <dgm:bulletEnabled val="1"/>
        </dgm:presLayoutVars>
      </dgm:prSet>
      <dgm:spPr/>
    </dgm:pt>
    <dgm:pt modelId="{3376E325-78D0-4F3A-A4A8-755BCB2EC8B3}" type="pres">
      <dgm:prSet presAssocID="{ACD17635-70CF-45A1-A199-C0760688F164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F9CCDA5D-71C5-4C5D-95EF-33E14BF0E0DB}" type="pres">
      <dgm:prSet presAssocID="{ACD17635-70CF-45A1-A199-C0760688F164}" presName="connSite1" presStyleCnt="0"/>
      <dgm:spPr/>
    </dgm:pt>
    <dgm:pt modelId="{55625AAC-F910-4770-AF72-FBA449FCE8C9}" type="pres">
      <dgm:prSet presAssocID="{B85134E4-31DD-4BC3-9A07-331698819F90}" presName="Name9" presStyleLbl="sibTrans2D1" presStyleIdx="2" presStyleCnt="3"/>
      <dgm:spPr/>
    </dgm:pt>
    <dgm:pt modelId="{13968F17-4815-41EA-B2A7-E67C8044AA6B}" type="pres">
      <dgm:prSet presAssocID="{15695FF9-5751-4942-A45B-3812B7903C6D}" presName="composite2" presStyleCnt="0"/>
      <dgm:spPr/>
    </dgm:pt>
    <dgm:pt modelId="{487E7E0C-6C72-484C-ABD8-D41793C2A072}" type="pres">
      <dgm:prSet presAssocID="{15695FF9-5751-4942-A45B-3812B7903C6D}" presName="dummyNode2" presStyleLbl="node1" presStyleIdx="2" presStyleCnt="4"/>
      <dgm:spPr/>
    </dgm:pt>
    <dgm:pt modelId="{0BE00A12-4348-4546-8030-9D839B077D01}" type="pres">
      <dgm:prSet presAssocID="{15695FF9-5751-4942-A45B-3812B7903C6D}" presName="childNode2" presStyleLbl="bgAcc1" presStyleIdx="3" presStyleCnt="4">
        <dgm:presLayoutVars>
          <dgm:bulletEnabled val="1"/>
        </dgm:presLayoutVars>
      </dgm:prSet>
      <dgm:spPr/>
    </dgm:pt>
    <dgm:pt modelId="{F8823596-55AB-4C35-8E90-2FEADA573DBA}" type="pres">
      <dgm:prSet presAssocID="{15695FF9-5751-4942-A45B-3812B7903C6D}" presName="childNode2tx" presStyleLbl="bgAcc1" presStyleIdx="3" presStyleCnt="4">
        <dgm:presLayoutVars>
          <dgm:bulletEnabled val="1"/>
        </dgm:presLayoutVars>
      </dgm:prSet>
      <dgm:spPr/>
    </dgm:pt>
    <dgm:pt modelId="{5968E1A5-CBC8-4949-B9C6-D61D87965139}" type="pres">
      <dgm:prSet presAssocID="{15695FF9-5751-4942-A45B-3812B7903C6D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CDA95341-A3CE-46D9-994F-B95F00D99D9B}" type="pres">
      <dgm:prSet presAssocID="{15695FF9-5751-4942-A45B-3812B7903C6D}" presName="connSite2" presStyleCnt="0"/>
      <dgm:spPr/>
    </dgm:pt>
  </dgm:ptLst>
  <dgm:cxnLst>
    <dgm:cxn modelId="{0DC2C409-C536-413A-ACC4-575E44070408}" type="presOf" srcId="{0B9A3947-0B3D-4835-96AF-A2177236AE4F}" destId="{C25E57DF-017A-4D93-8723-09D1C36FC62F}" srcOrd="0" destOrd="0" presId="urn:microsoft.com/office/officeart/2005/8/layout/hProcess4"/>
    <dgm:cxn modelId="{4B9C1C16-DC6D-4487-9B23-D2FB929B9163}" type="presOf" srcId="{B85134E4-31DD-4BC3-9A07-331698819F90}" destId="{55625AAC-F910-4770-AF72-FBA449FCE8C9}" srcOrd="0" destOrd="0" presId="urn:microsoft.com/office/officeart/2005/8/layout/hProcess4"/>
    <dgm:cxn modelId="{E31F4026-78A9-499A-9A1B-3C6A5F48E8E3}" type="presOf" srcId="{A1FA3C41-522A-466D-B3DF-FB09FADDE6A3}" destId="{0549EED3-5635-4D94-B975-C0E9FEA8B09A}" srcOrd="0" destOrd="0" presId="urn:microsoft.com/office/officeart/2005/8/layout/hProcess4"/>
    <dgm:cxn modelId="{0F58A12A-C62A-4988-B19F-3BCF3A9419A3}" type="presOf" srcId="{59681AE7-0EC2-4817-9EA3-C0A0C4A94AF4}" destId="{0BE00A12-4348-4546-8030-9D839B077D01}" srcOrd="0" destOrd="0" presId="urn:microsoft.com/office/officeart/2005/8/layout/hProcess4"/>
    <dgm:cxn modelId="{46150733-55C6-44E5-B8D6-F4A4CAAE5981}" srcId="{15695FF9-5751-4942-A45B-3812B7903C6D}" destId="{59681AE7-0EC2-4817-9EA3-C0A0C4A94AF4}" srcOrd="0" destOrd="0" parTransId="{15E5B84F-DF2D-45B6-AF4E-D3BA4B3029B7}" sibTransId="{1215929E-08F0-436D-8CB8-D18BF9B9C360}"/>
    <dgm:cxn modelId="{83FC403A-B348-4E2A-A79D-95C2B0F8C6BA}" type="presOf" srcId="{1F060D60-B131-4001-B271-A179CB0F947B}" destId="{A6A27D65-D7D5-45D6-844A-92B142705A98}" srcOrd="1" destOrd="0" presId="urn:microsoft.com/office/officeart/2005/8/layout/hProcess4"/>
    <dgm:cxn modelId="{FCA8E65E-2135-472A-87A2-7F5E152703F6}" type="presOf" srcId="{5109DE68-54B0-469D-ADBE-573F965505E3}" destId="{B921AE56-6EEC-4CD7-81FA-BAEB11EB26C1}" srcOrd="0" destOrd="0" presId="urn:microsoft.com/office/officeart/2005/8/layout/hProcess4"/>
    <dgm:cxn modelId="{17197580-3E29-4166-ABEC-DA7953AD0E4F}" type="presOf" srcId="{1F060D60-B131-4001-B271-A179CB0F947B}" destId="{B7651FDB-9108-4B81-B4B9-3C257CDA6676}" srcOrd="0" destOrd="0" presId="urn:microsoft.com/office/officeart/2005/8/layout/hProcess4"/>
    <dgm:cxn modelId="{26BA8D80-8E31-46C5-8917-B49FF0C5AB0E}" type="presOf" srcId="{ACD17635-70CF-45A1-A199-C0760688F164}" destId="{3376E325-78D0-4F3A-A4A8-755BCB2EC8B3}" srcOrd="0" destOrd="0" presId="urn:microsoft.com/office/officeart/2005/8/layout/hProcess4"/>
    <dgm:cxn modelId="{4202AA95-BC54-48BC-B36C-70799921B242}" srcId="{ACD17635-70CF-45A1-A199-C0760688F164}" destId="{0B9A3947-0B3D-4835-96AF-A2177236AE4F}" srcOrd="0" destOrd="0" parTransId="{EFA18B91-BA05-4797-8C4E-774B04DFAA4E}" sibTransId="{CCD5CAC4-0D23-478D-8906-4360F4981566}"/>
    <dgm:cxn modelId="{C8F86598-6BDD-4C02-8D7D-40337024E620}" srcId="{CEE9F9AC-28B5-4D48-8D8E-6D465D26BE2F}" destId="{C7DA3AA2-B073-4B68-9C0B-06E82C8C6F26}" srcOrd="0" destOrd="0" parTransId="{EE43776A-0959-41D6-9582-17BBD9DD272D}" sibTransId="{8091259E-6AE4-4EFA-9A11-DA94DF7CA01F}"/>
    <dgm:cxn modelId="{16A3159F-3B3E-4735-8169-97C74D451802}" type="presOf" srcId="{5314D1B3-8F07-41F7-AE7C-96B2D3ED3FD3}" destId="{EE1FB46D-111C-4DD5-8DD4-21DC23E84755}" srcOrd="1" destOrd="0" presId="urn:microsoft.com/office/officeart/2005/8/layout/hProcess4"/>
    <dgm:cxn modelId="{CCF23AA9-3A9B-4FB7-97AD-B9C9DEEC64B5}" srcId="{CEE9F9AC-28B5-4D48-8D8E-6D465D26BE2F}" destId="{A1FA3C41-522A-466D-B3DF-FB09FADDE6A3}" srcOrd="1" destOrd="0" parTransId="{67BF215C-B5DD-4EE9-A3FE-3B5F2525A40B}" sibTransId="{5109DE68-54B0-469D-ADBE-573F965505E3}"/>
    <dgm:cxn modelId="{0AFDD8AF-77DA-4478-8151-D8581011A59F}" srcId="{CEE9F9AC-28B5-4D48-8D8E-6D465D26BE2F}" destId="{15695FF9-5751-4942-A45B-3812B7903C6D}" srcOrd="3" destOrd="0" parTransId="{BB57C735-8A09-4B05-BDAE-3A2FB33C1DE1}" sibTransId="{537B8502-1D97-4CD0-BF0B-6083E66BF255}"/>
    <dgm:cxn modelId="{F1A342BA-D3E1-4DD8-96E8-9EB4A00F5A97}" type="presOf" srcId="{0B9A3947-0B3D-4835-96AF-A2177236AE4F}" destId="{84419F41-B2A8-4C65-A3A6-F0FAB1AE1794}" srcOrd="1" destOrd="0" presId="urn:microsoft.com/office/officeart/2005/8/layout/hProcess4"/>
    <dgm:cxn modelId="{498DE1BB-75AC-4D21-88BB-A4821E367D5C}" type="presOf" srcId="{15695FF9-5751-4942-A45B-3812B7903C6D}" destId="{5968E1A5-CBC8-4949-B9C6-D61D87965139}" srcOrd="0" destOrd="0" presId="urn:microsoft.com/office/officeart/2005/8/layout/hProcess4"/>
    <dgm:cxn modelId="{22EEAEC0-4362-43D7-810E-D7E876E868E8}" type="presOf" srcId="{C7DA3AA2-B073-4B68-9C0B-06E82C8C6F26}" destId="{3A4566E8-8B32-4427-A55D-D0994C2D2419}" srcOrd="0" destOrd="0" presId="urn:microsoft.com/office/officeart/2005/8/layout/hProcess4"/>
    <dgm:cxn modelId="{DE4F84C2-6D7F-43E5-A163-1FCF987C8E03}" srcId="{CEE9F9AC-28B5-4D48-8D8E-6D465D26BE2F}" destId="{ACD17635-70CF-45A1-A199-C0760688F164}" srcOrd="2" destOrd="0" parTransId="{1413F2F8-BF14-48D3-93D2-F63E4E03E395}" sibTransId="{B85134E4-31DD-4BC3-9A07-331698819F90}"/>
    <dgm:cxn modelId="{5C9829C6-754F-4748-B4CA-53E25B3319C1}" type="presOf" srcId="{59681AE7-0EC2-4817-9EA3-C0A0C4A94AF4}" destId="{F8823596-55AB-4C35-8E90-2FEADA573DBA}" srcOrd="1" destOrd="0" presId="urn:microsoft.com/office/officeart/2005/8/layout/hProcess4"/>
    <dgm:cxn modelId="{B32B93C9-86A5-4C58-A22B-2FE776E530E2}" type="presOf" srcId="{8091259E-6AE4-4EFA-9A11-DA94DF7CA01F}" destId="{C36E009D-C2CD-4019-A4A6-0876251980DE}" srcOrd="0" destOrd="0" presId="urn:microsoft.com/office/officeart/2005/8/layout/hProcess4"/>
    <dgm:cxn modelId="{EA403CD0-0652-4E54-9172-7266D489DBF9}" srcId="{A1FA3C41-522A-466D-B3DF-FB09FADDE6A3}" destId="{1F060D60-B131-4001-B271-A179CB0F947B}" srcOrd="0" destOrd="0" parTransId="{95B617F1-BC39-4BBA-A183-9CBC99A92A8A}" sibTransId="{1802F71D-A771-4215-9CB5-E5B7FEC665CA}"/>
    <dgm:cxn modelId="{2D3969D8-A232-45E1-90B3-737C032EC7EA}" type="presOf" srcId="{5314D1B3-8F07-41F7-AE7C-96B2D3ED3FD3}" destId="{9BAA3558-8092-4DD0-97AB-52429D6005CD}" srcOrd="0" destOrd="0" presId="urn:microsoft.com/office/officeart/2005/8/layout/hProcess4"/>
    <dgm:cxn modelId="{C3EC7CDC-3B2F-4D99-AEB3-C89620A47EF2}" srcId="{C7DA3AA2-B073-4B68-9C0B-06E82C8C6F26}" destId="{5314D1B3-8F07-41F7-AE7C-96B2D3ED3FD3}" srcOrd="0" destOrd="0" parTransId="{22374068-16B7-4BF9-8FE1-DA2CC5602FF6}" sibTransId="{FD0044DA-E87B-4469-A742-D5F68483F669}"/>
    <dgm:cxn modelId="{376F07E9-E9AA-4C74-8851-21D1B94A8FC3}" type="presOf" srcId="{CEE9F9AC-28B5-4D48-8D8E-6D465D26BE2F}" destId="{D3E9F300-BA72-469C-92A8-3904963DECDB}" srcOrd="0" destOrd="0" presId="urn:microsoft.com/office/officeart/2005/8/layout/hProcess4"/>
    <dgm:cxn modelId="{C51C8737-52AE-4D74-9E12-0455D76A597B}" type="presParOf" srcId="{D3E9F300-BA72-469C-92A8-3904963DECDB}" destId="{6725404C-B170-4149-8087-B2284A7B863C}" srcOrd="0" destOrd="0" presId="urn:microsoft.com/office/officeart/2005/8/layout/hProcess4"/>
    <dgm:cxn modelId="{F05525EB-C145-496E-A45A-D18877499E71}" type="presParOf" srcId="{D3E9F300-BA72-469C-92A8-3904963DECDB}" destId="{2A2A62C6-923D-4991-8AE1-B362EC04EFBE}" srcOrd="1" destOrd="0" presId="urn:microsoft.com/office/officeart/2005/8/layout/hProcess4"/>
    <dgm:cxn modelId="{D1F31860-E0E5-4E0B-9E92-7CF6949866AD}" type="presParOf" srcId="{D3E9F300-BA72-469C-92A8-3904963DECDB}" destId="{7A0D7899-8F74-4E6A-A92D-20B8A5254DC2}" srcOrd="2" destOrd="0" presId="urn:microsoft.com/office/officeart/2005/8/layout/hProcess4"/>
    <dgm:cxn modelId="{1FA791BD-4113-43EC-8440-CB7205FF140F}" type="presParOf" srcId="{7A0D7899-8F74-4E6A-A92D-20B8A5254DC2}" destId="{42802EBA-DF1E-4634-8729-F2689E5C3DFC}" srcOrd="0" destOrd="0" presId="urn:microsoft.com/office/officeart/2005/8/layout/hProcess4"/>
    <dgm:cxn modelId="{DB574DB9-0B9E-4C52-BA1B-9283AC5C3454}" type="presParOf" srcId="{42802EBA-DF1E-4634-8729-F2689E5C3DFC}" destId="{E0A0E766-187E-4E16-9483-FA3C66B161C3}" srcOrd="0" destOrd="0" presId="urn:microsoft.com/office/officeart/2005/8/layout/hProcess4"/>
    <dgm:cxn modelId="{59DB79EB-1A71-4359-B01E-1A1025AFF32D}" type="presParOf" srcId="{42802EBA-DF1E-4634-8729-F2689E5C3DFC}" destId="{9BAA3558-8092-4DD0-97AB-52429D6005CD}" srcOrd="1" destOrd="0" presId="urn:microsoft.com/office/officeart/2005/8/layout/hProcess4"/>
    <dgm:cxn modelId="{6C679F04-BBFC-4BA7-AA31-21B0CA3C13B0}" type="presParOf" srcId="{42802EBA-DF1E-4634-8729-F2689E5C3DFC}" destId="{EE1FB46D-111C-4DD5-8DD4-21DC23E84755}" srcOrd="2" destOrd="0" presId="urn:microsoft.com/office/officeart/2005/8/layout/hProcess4"/>
    <dgm:cxn modelId="{66174285-C359-4C6D-B6ED-5CB1B72F6A56}" type="presParOf" srcId="{42802EBA-DF1E-4634-8729-F2689E5C3DFC}" destId="{3A4566E8-8B32-4427-A55D-D0994C2D2419}" srcOrd="3" destOrd="0" presId="urn:microsoft.com/office/officeart/2005/8/layout/hProcess4"/>
    <dgm:cxn modelId="{DC511F9D-3AF3-4590-BDF3-E099761B13F6}" type="presParOf" srcId="{42802EBA-DF1E-4634-8729-F2689E5C3DFC}" destId="{468ECEB2-22F7-4EF6-A48B-46C563B85CC2}" srcOrd="4" destOrd="0" presId="urn:microsoft.com/office/officeart/2005/8/layout/hProcess4"/>
    <dgm:cxn modelId="{5B91995E-D77C-45DC-873D-0612FF9527C6}" type="presParOf" srcId="{7A0D7899-8F74-4E6A-A92D-20B8A5254DC2}" destId="{C36E009D-C2CD-4019-A4A6-0876251980DE}" srcOrd="1" destOrd="0" presId="urn:microsoft.com/office/officeart/2005/8/layout/hProcess4"/>
    <dgm:cxn modelId="{DD0573DF-18B4-4050-9325-877A1AFC9519}" type="presParOf" srcId="{7A0D7899-8F74-4E6A-A92D-20B8A5254DC2}" destId="{AE372322-A741-4D25-B6B7-87E4E3CB1436}" srcOrd="2" destOrd="0" presId="urn:microsoft.com/office/officeart/2005/8/layout/hProcess4"/>
    <dgm:cxn modelId="{6FBB140B-7108-4005-99A1-9B906B461AB9}" type="presParOf" srcId="{AE372322-A741-4D25-B6B7-87E4E3CB1436}" destId="{647819FA-5273-414D-98FB-B1F8FCF80506}" srcOrd="0" destOrd="0" presId="urn:microsoft.com/office/officeart/2005/8/layout/hProcess4"/>
    <dgm:cxn modelId="{892A8755-82BF-401A-834F-F00351BFBEEC}" type="presParOf" srcId="{AE372322-A741-4D25-B6B7-87E4E3CB1436}" destId="{B7651FDB-9108-4B81-B4B9-3C257CDA6676}" srcOrd="1" destOrd="0" presId="urn:microsoft.com/office/officeart/2005/8/layout/hProcess4"/>
    <dgm:cxn modelId="{63B9C27B-AD82-4648-A144-7D0F2DA59E1C}" type="presParOf" srcId="{AE372322-A741-4D25-B6B7-87E4E3CB1436}" destId="{A6A27D65-D7D5-45D6-844A-92B142705A98}" srcOrd="2" destOrd="0" presId="urn:microsoft.com/office/officeart/2005/8/layout/hProcess4"/>
    <dgm:cxn modelId="{1C106302-B9D5-4BCE-8477-29D44FE7F42F}" type="presParOf" srcId="{AE372322-A741-4D25-B6B7-87E4E3CB1436}" destId="{0549EED3-5635-4D94-B975-C0E9FEA8B09A}" srcOrd="3" destOrd="0" presId="urn:microsoft.com/office/officeart/2005/8/layout/hProcess4"/>
    <dgm:cxn modelId="{638EB7D9-A1BF-4E4D-8835-22222756F053}" type="presParOf" srcId="{AE372322-A741-4D25-B6B7-87E4E3CB1436}" destId="{ABF23002-BE63-434D-ABC5-0C5FA4A202DD}" srcOrd="4" destOrd="0" presId="urn:microsoft.com/office/officeart/2005/8/layout/hProcess4"/>
    <dgm:cxn modelId="{C97BE7E5-5AF1-47DC-BB7E-24D8348CAEFA}" type="presParOf" srcId="{7A0D7899-8F74-4E6A-A92D-20B8A5254DC2}" destId="{B921AE56-6EEC-4CD7-81FA-BAEB11EB26C1}" srcOrd="3" destOrd="0" presId="urn:microsoft.com/office/officeart/2005/8/layout/hProcess4"/>
    <dgm:cxn modelId="{91230249-27AA-4518-8297-06BC8398B427}" type="presParOf" srcId="{7A0D7899-8F74-4E6A-A92D-20B8A5254DC2}" destId="{0E01F70B-2909-4ABA-ADC9-CBA0E0A098BE}" srcOrd="4" destOrd="0" presId="urn:microsoft.com/office/officeart/2005/8/layout/hProcess4"/>
    <dgm:cxn modelId="{34977364-8E17-4F4B-B043-77DA1BD04B4D}" type="presParOf" srcId="{0E01F70B-2909-4ABA-ADC9-CBA0E0A098BE}" destId="{18C4ED4D-8AFA-4463-A8DE-E50C43BA9273}" srcOrd="0" destOrd="0" presId="urn:microsoft.com/office/officeart/2005/8/layout/hProcess4"/>
    <dgm:cxn modelId="{4FBFD9C4-65FB-41C7-937B-4327F28DD6B2}" type="presParOf" srcId="{0E01F70B-2909-4ABA-ADC9-CBA0E0A098BE}" destId="{C25E57DF-017A-4D93-8723-09D1C36FC62F}" srcOrd="1" destOrd="0" presId="urn:microsoft.com/office/officeart/2005/8/layout/hProcess4"/>
    <dgm:cxn modelId="{643120FF-4FAC-4026-A67A-CD6EB7C2B301}" type="presParOf" srcId="{0E01F70B-2909-4ABA-ADC9-CBA0E0A098BE}" destId="{84419F41-B2A8-4C65-A3A6-F0FAB1AE1794}" srcOrd="2" destOrd="0" presId="urn:microsoft.com/office/officeart/2005/8/layout/hProcess4"/>
    <dgm:cxn modelId="{20699244-AAB7-408C-9C78-182B59E885C3}" type="presParOf" srcId="{0E01F70B-2909-4ABA-ADC9-CBA0E0A098BE}" destId="{3376E325-78D0-4F3A-A4A8-755BCB2EC8B3}" srcOrd="3" destOrd="0" presId="urn:microsoft.com/office/officeart/2005/8/layout/hProcess4"/>
    <dgm:cxn modelId="{F17D104D-D26A-4F7F-92C4-00595B8C81A1}" type="presParOf" srcId="{0E01F70B-2909-4ABA-ADC9-CBA0E0A098BE}" destId="{F9CCDA5D-71C5-4C5D-95EF-33E14BF0E0DB}" srcOrd="4" destOrd="0" presId="urn:microsoft.com/office/officeart/2005/8/layout/hProcess4"/>
    <dgm:cxn modelId="{557C89D3-8B47-4E08-BB81-E7C610F55545}" type="presParOf" srcId="{7A0D7899-8F74-4E6A-A92D-20B8A5254DC2}" destId="{55625AAC-F910-4770-AF72-FBA449FCE8C9}" srcOrd="5" destOrd="0" presId="urn:microsoft.com/office/officeart/2005/8/layout/hProcess4"/>
    <dgm:cxn modelId="{84AB9CB3-1969-4D86-B33D-7FBEF1D4D6EA}" type="presParOf" srcId="{7A0D7899-8F74-4E6A-A92D-20B8A5254DC2}" destId="{13968F17-4815-41EA-B2A7-E67C8044AA6B}" srcOrd="6" destOrd="0" presId="urn:microsoft.com/office/officeart/2005/8/layout/hProcess4"/>
    <dgm:cxn modelId="{F17EAB60-1A1B-4E53-A4A4-A8ED1E93C0FD}" type="presParOf" srcId="{13968F17-4815-41EA-B2A7-E67C8044AA6B}" destId="{487E7E0C-6C72-484C-ABD8-D41793C2A072}" srcOrd="0" destOrd="0" presId="urn:microsoft.com/office/officeart/2005/8/layout/hProcess4"/>
    <dgm:cxn modelId="{2BFE5B96-B4E1-440F-849D-1E2FF55D5D5E}" type="presParOf" srcId="{13968F17-4815-41EA-B2A7-E67C8044AA6B}" destId="{0BE00A12-4348-4546-8030-9D839B077D01}" srcOrd="1" destOrd="0" presId="urn:microsoft.com/office/officeart/2005/8/layout/hProcess4"/>
    <dgm:cxn modelId="{5CB487D2-F705-4C86-A886-4234D4CB32D6}" type="presParOf" srcId="{13968F17-4815-41EA-B2A7-E67C8044AA6B}" destId="{F8823596-55AB-4C35-8E90-2FEADA573DBA}" srcOrd="2" destOrd="0" presId="urn:microsoft.com/office/officeart/2005/8/layout/hProcess4"/>
    <dgm:cxn modelId="{E83B7A1E-71F5-4F0F-BA2E-B5FA2E117FC8}" type="presParOf" srcId="{13968F17-4815-41EA-B2A7-E67C8044AA6B}" destId="{5968E1A5-CBC8-4949-B9C6-D61D87965139}" srcOrd="3" destOrd="0" presId="urn:microsoft.com/office/officeart/2005/8/layout/hProcess4"/>
    <dgm:cxn modelId="{FADD959E-C0B2-4E1B-82CC-904515324C27}" type="presParOf" srcId="{13968F17-4815-41EA-B2A7-E67C8044AA6B}" destId="{CDA95341-A3CE-46D9-994F-B95F00D99D9B}" srcOrd="4" destOrd="0" presId="urn:microsoft.com/office/officeart/2005/8/layout/hProcess4"/>
  </dgm:cxnLst>
  <dgm:bg/>
  <dgm:whole>
    <a:effectLst>
      <a:reflection blurRad="6350" stA="50000" endA="300" endPos="38500" dist="50800" dir="5400000" sy="-100000" algn="bl" rotWithShape="0"/>
    </a:effectLst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AA3558-8092-4DD0-97AB-52429D6005CD}">
      <dsp:nvSpPr>
        <dsp:cNvPr id="0" name=""/>
        <dsp:cNvSpPr/>
      </dsp:nvSpPr>
      <dsp:spPr>
        <a:xfrm>
          <a:off x="3291" y="2107176"/>
          <a:ext cx="2416516" cy="19931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2000" b="1" kern="1200" dirty="0" err="1"/>
            <a:t>Quản</a:t>
          </a:r>
          <a:r>
            <a:rPr lang="en-US" sz="2000" b="1" kern="1200" dirty="0"/>
            <a:t> </a:t>
          </a:r>
          <a:r>
            <a:rPr lang="en-US" sz="2000" b="1" kern="1200" dirty="0" err="1"/>
            <a:t>lý</a:t>
          </a:r>
          <a:r>
            <a:rPr lang="en-US" sz="2000" b="1" kern="1200" dirty="0"/>
            <a:t> </a:t>
          </a:r>
          <a:r>
            <a:rPr lang="en-US" sz="2000" b="1" kern="1200" dirty="0" err="1"/>
            <a:t>hệ</a:t>
          </a:r>
          <a:r>
            <a:rPr lang="en-US" sz="2000" b="1" kern="1200" dirty="0"/>
            <a:t> </a:t>
          </a:r>
          <a:r>
            <a:rPr lang="en-US" sz="2000" b="1" kern="1200" dirty="0" err="1"/>
            <a:t>thống</a:t>
          </a:r>
          <a:r>
            <a:rPr lang="en-US" sz="2000" b="1" kern="1200" dirty="0"/>
            <a:t> </a:t>
          </a:r>
          <a:r>
            <a:rPr lang="en-US" sz="2000" kern="1200" dirty="0" err="1"/>
            <a:t>và</a:t>
          </a:r>
          <a:r>
            <a:rPr lang="en-US" sz="2000" kern="1200" dirty="0"/>
            <a:t> </a:t>
          </a:r>
          <a:r>
            <a:rPr lang="en-US" sz="2000" b="1" kern="1200" dirty="0" err="1"/>
            <a:t>Quản</a:t>
          </a:r>
          <a:r>
            <a:rPr lang="en-US" sz="2000" b="1" kern="1200" dirty="0"/>
            <a:t> </a:t>
          </a:r>
          <a:r>
            <a:rPr lang="en-US" sz="2000" b="1" kern="1200" dirty="0" err="1"/>
            <a:t>lý</a:t>
          </a:r>
          <a:r>
            <a:rPr lang="en-US" sz="2000" b="1" kern="1200" dirty="0"/>
            <a:t> </a:t>
          </a:r>
          <a:r>
            <a:rPr lang="en-US" sz="2000" b="1" kern="1200" dirty="0" err="1"/>
            <a:t>nhà</a:t>
          </a:r>
          <a:r>
            <a:rPr lang="en-US" sz="2000" b="1" kern="1200" dirty="0"/>
            <a:t> </a:t>
          </a:r>
          <a:r>
            <a:rPr lang="en-US" sz="2000" b="1" kern="1200" dirty="0" err="1"/>
            <a:t>xe</a:t>
          </a:r>
          <a:r>
            <a:rPr lang="en-US" sz="2000" b="1" kern="1200" dirty="0"/>
            <a:t> </a:t>
          </a:r>
          <a:r>
            <a:rPr lang="en-US" sz="2000" kern="1200" dirty="0" err="1"/>
            <a:t>mở</a:t>
          </a:r>
          <a:r>
            <a:rPr lang="en-US" sz="2000" kern="1200" dirty="0"/>
            <a:t> </a:t>
          </a:r>
          <a:r>
            <a:rPr lang="en-US" sz="2000" kern="1200" dirty="0" err="1"/>
            <a:t>bán</a:t>
          </a:r>
          <a:r>
            <a:rPr lang="en-US" sz="2000" kern="1200" dirty="0"/>
            <a:t> </a:t>
          </a:r>
          <a:r>
            <a:rPr lang="en-US" sz="2000" kern="1200" dirty="0" err="1"/>
            <a:t>vé</a:t>
          </a:r>
          <a:r>
            <a:rPr lang="en-US" sz="2000" kern="1200" dirty="0"/>
            <a:t> </a:t>
          </a:r>
          <a:r>
            <a:rPr lang="en-US" sz="2000" kern="1200" dirty="0" err="1"/>
            <a:t>trên</a:t>
          </a:r>
          <a:r>
            <a:rPr lang="en-US" sz="2000" kern="1200" dirty="0"/>
            <a:t> </a:t>
          </a:r>
          <a:r>
            <a:rPr lang="en-US" sz="2000" kern="1200" dirty="0" err="1"/>
            <a:t>hệ</a:t>
          </a:r>
          <a:r>
            <a:rPr lang="en-US" sz="2000" kern="1200" dirty="0"/>
            <a:t> </a:t>
          </a:r>
          <a:r>
            <a:rPr lang="en-US" sz="2000" kern="1200" dirty="0" err="1"/>
            <a:t>thống</a:t>
          </a:r>
          <a:endParaRPr lang="en-US" sz="2000" kern="1200" dirty="0"/>
        </a:p>
      </dsp:txBody>
      <dsp:txXfrm>
        <a:off x="49158" y="2153043"/>
        <a:ext cx="2324782" cy="1474289"/>
      </dsp:txXfrm>
    </dsp:sp>
    <dsp:sp modelId="{C36E009D-C2CD-4019-A4A6-0876251980DE}">
      <dsp:nvSpPr>
        <dsp:cNvPr id="0" name=""/>
        <dsp:cNvSpPr/>
      </dsp:nvSpPr>
      <dsp:spPr>
        <a:xfrm>
          <a:off x="1364279" y="2592542"/>
          <a:ext cx="2649211" cy="2649211"/>
        </a:xfrm>
        <a:prstGeom prst="leftCircularArrow">
          <a:avLst>
            <a:gd name="adj1" fmla="val 3095"/>
            <a:gd name="adj2" fmla="val 380386"/>
            <a:gd name="adj3" fmla="val 2155897"/>
            <a:gd name="adj4" fmla="val 9024489"/>
            <a:gd name="adj5" fmla="val 361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4566E8-8B32-4427-A55D-D0994C2D2419}">
      <dsp:nvSpPr>
        <dsp:cNvPr id="0" name=""/>
        <dsp:cNvSpPr/>
      </dsp:nvSpPr>
      <dsp:spPr>
        <a:xfrm>
          <a:off x="540294" y="3673199"/>
          <a:ext cx="2148014" cy="85419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25400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>
              <a:solidFill>
                <a:schemeClr val="accent1">
                  <a:lumMod val="50000"/>
                </a:schemeClr>
              </a:solidFill>
              <a:latin typeface="+mj-lt"/>
            </a:rPr>
            <a:t>Mở</a:t>
          </a:r>
          <a:r>
            <a:rPr lang="en-US" sz="2200" b="1" kern="1200" dirty="0">
              <a:solidFill>
                <a:schemeClr val="accent1">
                  <a:lumMod val="50000"/>
                </a:schemeClr>
              </a:solidFill>
              <a:latin typeface="+mj-lt"/>
            </a:rPr>
            <a:t> </a:t>
          </a:r>
          <a:r>
            <a:rPr lang="en-US" sz="2200" b="1" kern="1200" dirty="0" err="1">
              <a:solidFill>
                <a:schemeClr val="accent1">
                  <a:lumMod val="50000"/>
                </a:schemeClr>
              </a:solidFill>
              <a:latin typeface="+mj-lt"/>
            </a:rPr>
            <a:t>bán</a:t>
          </a:r>
          <a:r>
            <a:rPr lang="en-US" sz="2200" b="1" kern="1200" dirty="0">
              <a:solidFill>
                <a:schemeClr val="accent1">
                  <a:lumMod val="50000"/>
                </a:schemeClr>
              </a:solidFill>
              <a:latin typeface="+mj-lt"/>
            </a:rPr>
            <a:t> </a:t>
          </a:r>
          <a:r>
            <a:rPr lang="en-US" sz="2200" b="1" kern="1200" dirty="0" err="1">
              <a:solidFill>
                <a:schemeClr val="accent1">
                  <a:lumMod val="50000"/>
                </a:schemeClr>
              </a:solidFill>
              <a:latin typeface="+mj-lt"/>
            </a:rPr>
            <a:t>vé</a:t>
          </a:r>
          <a:endParaRPr lang="en-US" sz="2200" b="1" kern="1200" dirty="0">
            <a:solidFill>
              <a:schemeClr val="accent1">
                <a:lumMod val="50000"/>
              </a:schemeClr>
            </a:solidFill>
            <a:latin typeface="+mj-lt"/>
          </a:endParaRPr>
        </a:p>
      </dsp:txBody>
      <dsp:txXfrm>
        <a:off x="565312" y="3698217"/>
        <a:ext cx="2097978" cy="804158"/>
      </dsp:txXfrm>
    </dsp:sp>
    <dsp:sp modelId="{B7651FDB-9108-4B81-B4B9-3C257CDA6676}">
      <dsp:nvSpPr>
        <dsp:cNvPr id="0" name=""/>
        <dsp:cNvSpPr/>
      </dsp:nvSpPr>
      <dsp:spPr>
        <a:xfrm>
          <a:off x="3078789" y="2107176"/>
          <a:ext cx="2416516" cy="19931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2000" b="1" kern="1200" dirty="0" err="1"/>
            <a:t>Khách</a:t>
          </a:r>
          <a:r>
            <a:rPr lang="en-US" sz="2000" b="1" kern="1200" dirty="0"/>
            <a:t> </a:t>
          </a:r>
          <a:r>
            <a:rPr lang="en-US" sz="2000" b="1" kern="1200" dirty="0" err="1"/>
            <a:t>hàng</a:t>
          </a:r>
          <a:r>
            <a:rPr lang="en-US" sz="2000" b="1" kern="1200" dirty="0"/>
            <a:t> </a:t>
          </a:r>
          <a:r>
            <a:rPr lang="en-US" sz="2000" kern="1200" dirty="0" err="1"/>
            <a:t>và</a:t>
          </a:r>
          <a:r>
            <a:rPr lang="en-US" sz="2000" kern="1200" dirty="0"/>
            <a:t> </a:t>
          </a:r>
          <a:r>
            <a:rPr lang="en-US" sz="2000" b="1" kern="1200" dirty="0" err="1"/>
            <a:t>nhân</a:t>
          </a:r>
          <a:r>
            <a:rPr lang="en-US" sz="2000" b="1" kern="1200" dirty="0"/>
            <a:t> </a:t>
          </a:r>
          <a:r>
            <a:rPr lang="en-US" sz="2000" b="1" kern="1200" dirty="0" err="1"/>
            <a:t>viên</a:t>
          </a:r>
          <a:r>
            <a:rPr lang="en-US" sz="2000" b="1" kern="1200" dirty="0"/>
            <a:t> </a:t>
          </a:r>
          <a:r>
            <a:rPr lang="en-US" sz="2000" kern="1200" dirty="0" err="1"/>
            <a:t>nhà</a:t>
          </a:r>
          <a:r>
            <a:rPr lang="en-US" sz="2000" kern="1200" dirty="0"/>
            <a:t> </a:t>
          </a:r>
          <a:r>
            <a:rPr lang="en-US" sz="2000" kern="1200" dirty="0" err="1"/>
            <a:t>xe</a:t>
          </a:r>
          <a:r>
            <a:rPr lang="en-US" sz="2000" kern="1200" dirty="0"/>
            <a:t> </a:t>
          </a:r>
          <a:r>
            <a:rPr lang="en-US" sz="2000" kern="1200" dirty="0" err="1"/>
            <a:t>thực</a:t>
          </a:r>
          <a:r>
            <a:rPr lang="en-US" sz="2000" kern="1200" dirty="0"/>
            <a:t> </a:t>
          </a:r>
          <a:r>
            <a:rPr lang="en-US" sz="2000" kern="1200" dirty="0" err="1"/>
            <a:t>hiện</a:t>
          </a:r>
          <a:r>
            <a:rPr lang="en-US" sz="2000" kern="1200" dirty="0"/>
            <a:t> </a:t>
          </a:r>
          <a:r>
            <a:rPr lang="en-US" sz="2000" kern="1200" dirty="0" err="1"/>
            <a:t>đặt</a:t>
          </a:r>
          <a:r>
            <a:rPr lang="en-US" sz="2000" kern="1200" dirty="0"/>
            <a:t> </a:t>
          </a:r>
          <a:r>
            <a:rPr lang="en-US" sz="2000" kern="1200" dirty="0" err="1"/>
            <a:t>vé</a:t>
          </a:r>
          <a:r>
            <a:rPr lang="en-US" sz="2000" kern="1200" dirty="0"/>
            <a:t> </a:t>
          </a:r>
          <a:r>
            <a:rPr lang="en-US" sz="2000" kern="1200" dirty="0" err="1"/>
            <a:t>và</a:t>
          </a:r>
          <a:r>
            <a:rPr lang="en-US" sz="2000" kern="1200" dirty="0"/>
            <a:t> </a:t>
          </a:r>
          <a:r>
            <a:rPr lang="en-US" sz="2000" kern="1200" dirty="0" err="1"/>
            <a:t>các</a:t>
          </a:r>
          <a:r>
            <a:rPr lang="en-US" sz="2000" kern="1200" dirty="0"/>
            <a:t> </a:t>
          </a:r>
          <a:r>
            <a:rPr lang="en-US" sz="2000" kern="1200" dirty="0" err="1"/>
            <a:t>tác</a:t>
          </a:r>
          <a:r>
            <a:rPr lang="en-US" sz="2000" kern="1200" dirty="0"/>
            <a:t> </a:t>
          </a:r>
          <a:r>
            <a:rPr lang="en-US" sz="2000" kern="1200" dirty="0" err="1"/>
            <a:t>vụ</a:t>
          </a:r>
          <a:r>
            <a:rPr lang="en-US" sz="2000" kern="1200" dirty="0"/>
            <a:t> </a:t>
          </a:r>
          <a:r>
            <a:rPr lang="en-US" sz="2000" kern="1200" dirty="0" err="1"/>
            <a:t>vé</a:t>
          </a:r>
          <a:endParaRPr lang="en-US" sz="2000" kern="1200" dirty="0"/>
        </a:p>
      </dsp:txBody>
      <dsp:txXfrm>
        <a:off x="3124656" y="2580141"/>
        <a:ext cx="2324782" cy="1474289"/>
      </dsp:txXfrm>
    </dsp:sp>
    <dsp:sp modelId="{B921AE56-6EEC-4CD7-81FA-BAEB11EB26C1}">
      <dsp:nvSpPr>
        <dsp:cNvPr id="0" name=""/>
        <dsp:cNvSpPr/>
      </dsp:nvSpPr>
      <dsp:spPr>
        <a:xfrm>
          <a:off x="4419640" y="887571"/>
          <a:ext cx="2957988" cy="2957988"/>
        </a:xfrm>
        <a:prstGeom prst="circularArrow">
          <a:avLst>
            <a:gd name="adj1" fmla="val 2772"/>
            <a:gd name="adj2" fmla="val 338105"/>
            <a:gd name="adj3" fmla="val 19486384"/>
            <a:gd name="adj4" fmla="val 12575511"/>
            <a:gd name="adj5" fmla="val 323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9EED3-5635-4D94-B975-C0E9FEA8B09A}">
      <dsp:nvSpPr>
        <dsp:cNvPr id="0" name=""/>
        <dsp:cNvSpPr/>
      </dsp:nvSpPr>
      <dsp:spPr>
        <a:xfrm>
          <a:off x="3615793" y="1680079"/>
          <a:ext cx="2148014" cy="85419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25400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>
              <a:solidFill>
                <a:schemeClr val="accent1">
                  <a:lumMod val="50000"/>
                </a:schemeClr>
              </a:solidFill>
              <a:latin typeface="+mj-lt"/>
            </a:rPr>
            <a:t>Đặt</a:t>
          </a:r>
          <a:r>
            <a:rPr lang="en-US" sz="2200" b="1" kern="1200" dirty="0">
              <a:solidFill>
                <a:schemeClr val="accent1">
                  <a:lumMod val="50000"/>
                </a:schemeClr>
              </a:solidFill>
              <a:latin typeface="+mj-lt"/>
            </a:rPr>
            <a:t> </a:t>
          </a:r>
          <a:r>
            <a:rPr lang="en-US" sz="2200" b="1" kern="1200" dirty="0" err="1">
              <a:solidFill>
                <a:schemeClr val="accent1">
                  <a:lumMod val="50000"/>
                </a:schemeClr>
              </a:solidFill>
              <a:latin typeface="+mj-lt"/>
            </a:rPr>
            <a:t>vé</a:t>
          </a:r>
          <a:endParaRPr lang="en-US" sz="2200" b="1" kern="1200" dirty="0">
            <a:solidFill>
              <a:schemeClr val="accent1">
                <a:lumMod val="50000"/>
              </a:schemeClr>
            </a:solidFill>
            <a:latin typeface="+mj-lt"/>
          </a:endParaRPr>
        </a:p>
      </dsp:txBody>
      <dsp:txXfrm>
        <a:off x="3640811" y="1705097"/>
        <a:ext cx="2097978" cy="804158"/>
      </dsp:txXfrm>
    </dsp:sp>
    <dsp:sp modelId="{C25E57DF-017A-4D93-8723-09D1C36FC62F}">
      <dsp:nvSpPr>
        <dsp:cNvPr id="0" name=""/>
        <dsp:cNvSpPr/>
      </dsp:nvSpPr>
      <dsp:spPr>
        <a:xfrm>
          <a:off x="6154288" y="2107176"/>
          <a:ext cx="2416516" cy="19931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2000" b="1" kern="1200" dirty="0" err="1"/>
            <a:t>Khách</a:t>
          </a:r>
          <a:r>
            <a:rPr lang="en-US" sz="2000" b="1" kern="1200" dirty="0"/>
            <a:t> </a:t>
          </a:r>
          <a:r>
            <a:rPr lang="en-US" sz="2000" b="1" kern="1200" dirty="0" err="1"/>
            <a:t>hàng</a:t>
          </a:r>
          <a:r>
            <a:rPr lang="en-US" sz="2000" kern="1200" dirty="0"/>
            <a:t>, </a:t>
          </a:r>
          <a:r>
            <a:rPr lang="en-US" sz="2000" b="1" kern="1200" dirty="0" err="1"/>
            <a:t>tài</a:t>
          </a:r>
          <a:r>
            <a:rPr lang="en-US" sz="2000" b="1" kern="1200" dirty="0"/>
            <a:t> </a:t>
          </a:r>
          <a:r>
            <a:rPr lang="en-US" sz="2000" b="1" kern="1200" dirty="0" err="1"/>
            <a:t>xế</a:t>
          </a:r>
          <a:r>
            <a:rPr lang="en-US" sz="2000" kern="1200" dirty="0"/>
            <a:t>, </a:t>
          </a:r>
          <a:r>
            <a:rPr lang="en-US" sz="2000" b="1" kern="1200" dirty="0" err="1"/>
            <a:t>quản</a:t>
          </a:r>
          <a:r>
            <a:rPr lang="en-US" sz="2000" b="1" kern="1200" dirty="0"/>
            <a:t> </a:t>
          </a:r>
          <a:r>
            <a:rPr lang="en-US" sz="2000" b="1" kern="1200" dirty="0" err="1"/>
            <a:t>lý</a:t>
          </a:r>
          <a:r>
            <a:rPr lang="en-US" sz="2000" b="1" kern="1200" dirty="0"/>
            <a:t> </a:t>
          </a:r>
          <a:r>
            <a:rPr lang="en-US" sz="2000" b="1" kern="1200" dirty="0" err="1"/>
            <a:t>nhà</a:t>
          </a:r>
          <a:r>
            <a:rPr lang="en-US" sz="2000" b="1" kern="1200" dirty="0"/>
            <a:t> </a:t>
          </a:r>
          <a:r>
            <a:rPr lang="en-US" sz="2000" b="1" kern="1200" dirty="0" err="1"/>
            <a:t>xe</a:t>
          </a:r>
          <a:r>
            <a:rPr lang="en-US" sz="2000" b="1" kern="1200" dirty="0"/>
            <a:t> </a:t>
          </a:r>
          <a:r>
            <a:rPr lang="en-US" sz="2000" kern="1200" dirty="0" err="1"/>
            <a:t>thực</a:t>
          </a:r>
          <a:r>
            <a:rPr lang="en-US" sz="2000" kern="1200" dirty="0"/>
            <a:t> </a:t>
          </a:r>
          <a:r>
            <a:rPr lang="en-US" sz="2000" kern="1200" dirty="0" err="1"/>
            <a:t>hiện</a:t>
          </a:r>
          <a:r>
            <a:rPr lang="en-US" sz="2000" kern="1200" dirty="0"/>
            <a:t> </a:t>
          </a:r>
          <a:r>
            <a:rPr lang="en-US" sz="2000" kern="1200" dirty="0" err="1"/>
            <a:t>các</a:t>
          </a:r>
          <a:r>
            <a:rPr lang="en-US" sz="2000" kern="1200" dirty="0"/>
            <a:t> </a:t>
          </a:r>
          <a:r>
            <a:rPr lang="en-US" sz="2000" kern="1200" dirty="0" err="1"/>
            <a:t>tác</a:t>
          </a:r>
          <a:r>
            <a:rPr lang="en-US" sz="2000" kern="1200" dirty="0"/>
            <a:t> </a:t>
          </a:r>
          <a:r>
            <a:rPr lang="en-US" sz="2000" kern="1200" dirty="0" err="1"/>
            <a:t>vụ</a:t>
          </a:r>
          <a:r>
            <a:rPr lang="en-US" sz="2000" kern="1200" dirty="0"/>
            <a:t> </a:t>
          </a:r>
          <a:r>
            <a:rPr lang="en-US" sz="2000" kern="1200" dirty="0" err="1"/>
            <a:t>quản</a:t>
          </a:r>
          <a:r>
            <a:rPr lang="en-US" sz="2000" kern="1200" dirty="0"/>
            <a:t> </a:t>
          </a:r>
          <a:r>
            <a:rPr lang="en-US" sz="2000" kern="1200" dirty="0" err="1"/>
            <a:t>lý</a:t>
          </a:r>
          <a:r>
            <a:rPr lang="en-US" sz="2000" kern="1200" dirty="0"/>
            <a:t> </a:t>
          </a:r>
          <a:r>
            <a:rPr lang="en-US" sz="2000" kern="1200" dirty="0" err="1"/>
            <a:t>chuyến</a:t>
          </a:r>
          <a:r>
            <a:rPr lang="en-US" sz="2000" kern="1200" dirty="0"/>
            <a:t> </a:t>
          </a:r>
          <a:r>
            <a:rPr lang="en-US" sz="2000" kern="1200" dirty="0" err="1"/>
            <a:t>đi</a:t>
          </a:r>
          <a:endParaRPr lang="en-US" sz="2000" kern="1200" dirty="0"/>
        </a:p>
      </dsp:txBody>
      <dsp:txXfrm>
        <a:off x="6200155" y="2153043"/>
        <a:ext cx="2324782" cy="1474289"/>
      </dsp:txXfrm>
    </dsp:sp>
    <dsp:sp modelId="{55625AAC-F910-4770-AF72-FBA449FCE8C9}">
      <dsp:nvSpPr>
        <dsp:cNvPr id="0" name=""/>
        <dsp:cNvSpPr/>
      </dsp:nvSpPr>
      <dsp:spPr>
        <a:xfrm>
          <a:off x="7515277" y="2592542"/>
          <a:ext cx="2649211" cy="2649211"/>
        </a:xfrm>
        <a:prstGeom prst="leftCircularArrow">
          <a:avLst>
            <a:gd name="adj1" fmla="val 3095"/>
            <a:gd name="adj2" fmla="val 380386"/>
            <a:gd name="adj3" fmla="val 2155897"/>
            <a:gd name="adj4" fmla="val 9024489"/>
            <a:gd name="adj5" fmla="val 361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76E325-78D0-4F3A-A4A8-755BCB2EC8B3}">
      <dsp:nvSpPr>
        <dsp:cNvPr id="0" name=""/>
        <dsp:cNvSpPr/>
      </dsp:nvSpPr>
      <dsp:spPr>
        <a:xfrm>
          <a:off x="6691291" y="3673199"/>
          <a:ext cx="2148014" cy="85419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25400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>
              <a:solidFill>
                <a:schemeClr val="accent1">
                  <a:lumMod val="50000"/>
                </a:schemeClr>
              </a:solidFill>
              <a:latin typeface="+mj-lt"/>
            </a:rPr>
            <a:t>Quản</a:t>
          </a:r>
          <a:r>
            <a:rPr lang="en-US" sz="2200" b="1" kern="1200" dirty="0">
              <a:solidFill>
                <a:schemeClr val="accent1">
                  <a:lumMod val="50000"/>
                </a:schemeClr>
              </a:solidFill>
              <a:latin typeface="+mj-lt"/>
            </a:rPr>
            <a:t> </a:t>
          </a:r>
          <a:r>
            <a:rPr lang="en-US" sz="2200" b="1" kern="1200" dirty="0" err="1">
              <a:solidFill>
                <a:schemeClr val="accent1">
                  <a:lumMod val="50000"/>
                </a:schemeClr>
              </a:solidFill>
              <a:latin typeface="+mj-lt"/>
            </a:rPr>
            <a:t>lý</a:t>
          </a:r>
          <a:r>
            <a:rPr lang="en-US" sz="2200" b="1" kern="1200" dirty="0">
              <a:solidFill>
                <a:schemeClr val="accent1">
                  <a:lumMod val="50000"/>
                </a:schemeClr>
              </a:solidFill>
              <a:latin typeface="+mj-lt"/>
            </a:rPr>
            <a:t> 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>
              <a:solidFill>
                <a:schemeClr val="accent1">
                  <a:lumMod val="50000"/>
                </a:schemeClr>
              </a:solidFill>
              <a:latin typeface="+mj-lt"/>
            </a:rPr>
            <a:t>chuyến</a:t>
          </a:r>
          <a:r>
            <a:rPr lang="en-US" sz="2200" b="1" kern="1200" dirty="0">
              <a:solidFill>
                <a:schemeClr val="accent1">
                  <a:lumMod val="50000"/>
                </a:schemeClr>
              </a:solidFill>
              <a:latin typeface="+mj-lt"/>
            </a:rPr>
            <a:t> </a:t>
          </a:r>
          <a:r>
            <a:rPr lang="en-US" sz="2200" b="1" kern="1200" dirty="0" err="1">
              <a:solidFill>
                <a:schemeClr val="accent1">
                  <a:lumMod val="50000"/>
                </a:schemeClr>
              </a:solidFill>
              <a:latin typeface="+mj-lt"/>
            </a:rPr>
            <a:t>đi</a:t>
          </a:r>
          <a:endParaRPr lang="en-US" sz="2200" b="1" kern="1200" dirty="0">
            <a:solidFill>
              <a:schemeClr val="accent1">
                <a:lumMod val="50000"/>
              </a:schemeClr>
            </a:solidFill>
            <a:latin typeface="+mj-lt"/>
          </a:endParaRPr>
        </a:p>
      </dsp:txBody>
      <dsp:txXfrm>
        <a:off x="6716309" y="3698217"/>
        <a:ext cx="2097978" cy="804158"/>
      </dsp:txXfrm>
    </dsp:sp>
    <dsp:sp modelId="{0BE00A12-4348-4546-8030-9D839B077D01}">
      <dsp:nvSpPr>
        <dsp:cNvPr id="0" name=""/>
        <dsp:cNvSpPr/>
      </dsp:nvSpPr>
      <dsp:spPr>
        <a:xfrm>
          <a:off x="9229786" y="2107176"/>
          <a:ext cx="2416516" cy="19931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2000" b="1" kern="1200" dirty="0" err="1"/>
            <a:t>Quản</a:t>
          </a:r>
          <a:r>
            <a:rPr lang="en-US" sz="2000" b="1" kern="1200" dirty="0"/>
            <a:t> </a:t>
          </a:r>
          <a:r>
            <a:rPr lang="en-US" sz="2000" b="1" kern="1200" dirty="0" err="1"/>
            <a:t>lý</a:t>
          </a:r>
          <a:r>
            <a:rPr lang="en-US" sz="2000" b="1" kern="1200" dirty="0"/>
            <a:t> </a:t>
          </a:r>
          <a:r>
            <a:rPr lang="en-US" sz="2000" b="1" kern="1200" dirty="0" err="1"/>
            <a:t>nhà</a:t>
          </a:r>
          <a:r>
            <a:rPr lang="en-US" sz="2000" b="1" kern="1200" dirty="0"/>
            <a:t> </a:t>
          </a:r>
          <a:r>
            <a:rPr lang="en-US" sz="2000" b="1" kern="1200" dirty="0" err="1"/>
            <a:t>xe</a:t>
          </a:r>
          <a:r>
            <a:rPr lang="en-US" sz="2000" kern="1200" dirty="0"/>
            <a:t> </a:t>
          </a:r>
          <a:r>
            <a:rPr lang="en-US" sz="2000" kern="1200" dirty="0" err="1"/>
            <a:t>và</a:t>
          </a:r>
          <a:r>
            <a:rPr lang="en-US" sz="2000" kern="1200" dirty="0"/>
            <a:t> </a:t>
          </a:r>
          <a:r>
            <a:rPr lang="en-US" sz="2000" b="1" kern="1200" dirty="0" err="1"/>
            <a:t>Quản</a:t>
          </a:r>
          <a:r>
            <a:rPr lang="en-US" sz="2000" b="1" kern="1200" dirty="0"/>
            <a:t> </a:t>
          </a:r>
          <a:r>
            <a:rPr lang="en-US" sz="2000" b="1" kern="1200" dirty="0" err="1"/>
            <a:t>lý</a:t>
          </a:r>
          <a:r>
            <a:rPr lang="en-US" sz="2000" b="1" kern="1200" dirty="0"/>
            <a:t> </a:t>
          </a:r>
          <a:r>
            <a:rPr lang="en-US" sz="2000" b="1" kern="1200" dirty="0" err="1"/>
            <a:t>hệ</a:t>
          </a:r>
          <a:r>
            <a:rPr lang="en-US" sz="2000" b="1" kern="1200" dirty="0"/>
            <a:t> </a:t>
          </a:r>
          <a:r>
            <a:rPr lang="en-US" sz="2000" b="1" kern="1200" dirty="0" err="1"/>
            <a:t>thống</a:t>
          </a:r>
          <a:r>
            <a:rPr lang="en-US" sz="2000" b="1" kern="1200" dirty="0"/>
            <a:t> </a:t>
          </a:r>
          <a:r>
            <a:rPr lang="en-US" sz="2000" kern="1200" dirty="0" err="1"/>
            <a:t>thực</a:t>
          </a:r>
          <a:r>
            <a:rPr lang="en-US" sz="2000" kern="1200" dirty="0"/>
            <a:t> </a:t>
          </a:r>
          <a:r>
            <a:rPr lang="en-US" sz="2000" kern="1200" dirty="0" err="1"/>
            <a:t>hiện</a:t>
          </a:r>
          <a:r>
            <a:rPr lang="en-US" sz="2000" kern="1200" dirty="0"/>
            <a:t> </a:t>
          </a:r>
          <a:r>
            <a:rPr lang="en-US" sz="2000" kern="1200" dirty="0" err="1"/>
            <a:t>các</a:t>
          </a:r>
          <a:r>
            <a:rPr lang="en-US" sz="2000" kern="1200" dirty="0"/>
            <a:t> </a:t>
          </a:r>
          <a:r>
            <a:rPr lang="en-US" sz="2000" kern="1200" dirty="0" err="1"/>
            <a:t>tác</a:t>
          </a:r>
          <a:r>
            <a:rPr lang="en-US" sz="2000" kern="1200" dirty="0"/>
            <a:t> </a:t>
          </a:r>
          <a:r>
            <a:rPr lang="en-US" sz="2000" kern="1200" dirty="0" err="1"/>
            <a:t>vụ</a:t>
          </a:r>
          <a:r>
            <a:rPr lang="en-US" sz="2000" kern="1200" dirty="0"/>
            <a:t> </a:t>
          </a:r>
          <a:r>
            <a:rPr lang="en-US" sz="2000" kern="1200" dirty="0" err="1"/>
            <a:t>quản</a:t>
          </a:r>
          <a:r>
            <a:rPr lang="en-US" sz="2000" kern="1200" dirty="0"/>
            <a:t> </a:t>
          </a:r>
          <a:r>
            <a:rPr lang="en-US" sz="2000" kern="1200" dirty="0" err="1"/>
            <a:t>lý</a:t>
          </a:r>
          <a:r>
            <a:rPr lang="en-US" sz="2000" kern="1200" dirty="0"/>
            <a:t>, </a:t>
          </a:r>
          <a:r>
            <a:rPr lang="en-US" sz="2000" kern="1200" dirty="0" err="1"/>
            <a:t>thống</a:t>
          </a:r>
          <a:r>
            <a:rPr lang="en-US" sz="2000" kern="1200" dirty="0"/>
            <a:t> </a:t>
          </a:r>
          <a:r>
            <a:rPr lang="en-US" sz="2000" kern="1200" dirty="0" err="1"/>
            <a:t>kê</a:t>
          </a:r>
          <a:r>
            <a:rPr lang="en-US" sz="2000" kern="1200" dirty="0"/>
            <a:t> </a:t>
          </a:r>
          <a:r>
            <a:rPr lang="en-US" sz="2000" kern="1200" dirty="0" err="1"/>
            <a:t>hệ</a:t>
          </a:r>
          <a:r>
            <a:rPr lang="en-US" sz="2000" kern="1200" dirty="0"/>
            <a:t> </a:t>
          </a:r>
          <a:r>
            <a:rPr lang="en-US" sz="2000" kern="1200" dirty="0" err="1"/>
            <a:t>thống</a:t>
          </a:r>
          <a:endParaRPr lang="en-US" sz="2000" kern="1200" dirty="0"/>
        </a:p>
      </dsp:txBody>
      <dsp:txXfrm>
        <a:off x="9275653" y="2580141"/>
        <a:ext cx="2324782" cy="1474289"/>
      </dsp:txXfrm>
    </dsp:sp>
    <dsp:sp modelId="{5968E1A5-CBC8-4949-B9C6-D61D87965139}">
      <dsp:nvSpPr>
        <dsp:cNvPr id="0" name=""/>
        <dsp:cNvSpPr/>
      </dsp:nvSpPr>
      <dsp:spPr>
        <a:xfrm>
          <a:off x="9766790" y="1680079"/>
          <a:ext cx="2148014" cy="85419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3500000" scaled="1"/>
          <a:tileRect/>
        </a:gradFill>
        <a:ln w="25400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>
              <a:solidFill>
                <a:schemeClr val="accent1">
                  <a:lumMod val="50000"/>
                </a:schemeClr>
              </a:solidFill>
              <a:latin typeface="+mj-lt"/>
            </a:rPr>
            <a:t>Quản</a:t>
          </a:r>
          <a:r>
            <a:rPr lang="en-US" sz="2200" b="1" kern="1200" dirty="0">
              <a:solidFill>
                <a:schemeClr val="accent1">
                  <a:lumMod val="50000"/>
                </a:schemeClr>
              </a:solidFill>
              <a:latin typeface="+mj-lt"/>
            </a:rPr>
            <a:t> </a:t>
          </a:r>
          <a:r>
            <a:rPr lang="en-US" sz="2200" b="1" kern="1200" dirty="0" err="1">
              <a:solidFill>
                <a:schemeClr val="accent1">
                  <a:lumMod val="50000"/>
                </a:schemeClr>
              </a:solidFill>
              <a:latin typeface="+mj-lt"/>
            </a:rPr>
            <a:t>lý</a:t>
          </a:r>
          <a:endParaRPr lang="en-US" sz="2200" b="1" kern="1200" dirty="0">
            <a:solidFill>
              <a:schemeClr val="accent1">
                <a:lumMod val="50000"/>
              </a:schemeClr>
            </a:solidFill>
            <a:latin typeface="+mj-lt"/>
          </a:endParaRP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accent1">
                  <a:lumMod val="50000"/>
                </a:schemeClr>
              </a:solidFill>
              <a:latin typeface="+mj-lt"/>
            </a:rPr>
            <a:t> </a:t>
          </a:r>
          <a:r>
            <a:rPr lang="en-US" sz="2200" b="1" kern="1200" dirty="0" err="1">
              <a:solidFill>
                <a:schemeClr val="accent1">
                  <a:lumMod val="50000"/>
                </a:schemeClr>
              </a:solidFill>
              <a:latin typeface="+mj-lt"/>
            </a:rPr>
            <a:t>hệ</a:t>
          </a:r>
          <a:r>
            <a:rPr lang="en-US" sz="2200" b="1" kern="1200" dirty="0">
              <a:solidFill>
                <a:schemeClr val="accent1">
                  <a:lumMod val="50000"/>
                </a:schemeClr>
              </a:solidFill>
              <a:latin typeface="+mj-lt"/>
            </a:rPr>
            <a:t> </a:t>
          </a:r>
          <a:r>
            <a:rPr lang="en-US" sz="2200" b="1" kern="1200" dirty="0" err="1">
              <a:solidFill>
                <a:schemeClr val="accent1">
                  <a:lumMod val="50000"/>
                </a:schemeClr>
              </a:solidFill>
              <a:latin typeface="+mj-lt"/>
            </a:rPr>
            <a:t>thống</a:t>
          </a:r>
          <a:endParaRPr lang="en-US" sz="2200" b="1" kern="1200" dirty="0">
            <a:solidFill>
              <a:schemeClr val="accent1">
                <a:lumMod val="50000"/>
              </a:schemeClr>
            </a:solidFill>
            <a:latin typeface="+mj-lt"/>
          </a:endParaRPr>
        </a:p>
      </dsp:txBody>
      <dsp:txXfrm>
        <a:off x="9791808" y="1705097"/>
        <a:ext cx="2097978" cy="8041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B4F3877-DCB0-4EB5-AE57-8BAFAB9FF3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8545CE9-E110-4260-B6A9-1B4DFD1B50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cs typeface="+mn-ea"/>
              </a:defRPr>
            </a:lvl1pPr>
          </a:lstStyle>
          <a:p>
            <a:pPr>
              <a:defRPr/>
            </a:pPr>
            <a:fld id="{CD759CA5-7596-4650-9F54-D4B8DF2D8001}" type="datetimeFigureOut">
              <a:rPr lang="zh-CN" altLang="en-US"/>
              <a:pPr>
                <a:defRPr/>
              </a:pPr>
              <a:t>2024/7/11</a:t>
            </a:fld>
            <a:endParaRPr lang="zh-CN" altLang="en-US"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46B5F2-F189-4B15-B9AF-006329C5EA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D8E963-1AD7-468A-AB94-0E551469A5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cs typeface="+mn-ea"/>
              </a:defRPr>
            </a:lvl1pPr>
          </a:lstStyle>
          <a:p>
            <a:pPr>
              <a:defRPr/>
            </a:pPr>
            <a:fld id="{CE11A33E-5291-4491-BFED-5A58F714107C}" type="slidenum">
              <a:rPr lang="zh-CN" altLang="en-US"/>
              <a:pPr>
                <a:defRPr/>
              </a:pPr>
              <a:t>‹#›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5339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6339979-3FA9-4D96-9E4F-E418AEBB7F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708A04A-A2EB-420B-876C-BC78C774A5F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cs typeface="+mn-ea"/>
              </a:defRPr>
            </a:lvl1pPr>
          </a:lstStyle>
          <a:p>
            <a:pPr>
              <a:defRPr/>
            </a:pPr>
            <a:fld id="{1D190408-0EA1-489B-B2A2-E1F61340F325}" type="datetimeFigureOut">
              <a:rPr lang="zh-CN" altLang="en-US"/>
              <a:pPr>
                <a:defRPr/>
              </a:pPr>
              <a:t>2024/7/11</a:t>
            </a:fld>
            <a:endParaRPr lang="zh-CN" altLang="en-US">
              <a:cs typeface="+mn-cs"/>
            </a:endParaRPr>
          </a:p>
        </p:txBody>
      </p:sp>
      <p:sp>
        <p:nvSpPr>
          <p:cNvPr id="91140" name="幻灯片图像占位符 3">
            <a:extLst>
              <a:ext uri="{FF2B5EF4-FFF2-40B4-BE49-F238E27FC236}">
                <a16:creationId xmlns:a16="http://schemas.microsoft.com/office/drawing/2014/main" id="{1F4CEA3B-E645-4FB5-8FBE-04EC8FE2D883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3" name="备注占位符 4">
            <a:extLst>
              <a:ext uri="{FF2B5EF4-FFF2-40B4-BE49-F238E27FC236}">
                <a16:creationId xmlns:a16="http://schemas.microsoft.com/office/drawing/2014/main" id="{385A3EF5-D815-4C26-A523-41FD8E89558F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E5DAC3-20CA-445A-B9AC-3080D9C79D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F8C40B-54F0-442C-A1DB-25CB9E21A9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cs typeface="+mn-ea"/>
              </a:defRPr>
            </a:lvl1pPr>
          </a:lstStyle>
          <a:p>
            <a:pPr>
              <a:defRPr/>
            </a:pPr>
            <a:fld id="{AA62930E-D4E2-4256-84EB-0109E5D1F000}" type="slidenum">
              <a:rPr lang="zh-CN" altLang="en-US"/>
              <a:pPr>
                <a:defRPr/>
              </a:pPr>
              <a:t>‹#›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49036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>
            <a:extLst>
              <a:ext uri="{FF2B5EF4-FFF2-40B4-BE49-F238E27FC236}">
                <a16:creationId xmlns:a16="http://schemas.microsoft.com/office/drawing/2014/main" id="{6976BF88-29CE-454B-95A9-2161F3F111B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备注占位符 2">
            <a:extLst>
              <a:ext uri="{FF2B5EF4-FFF2-40B4-BE49-F238E27FC236}">
                <a16:creationId xmlns:a16="http://schemas.microsoft.com/office/drawing/2014/main" id="{8FFEFD59-9DAB-4F28-AFBE-86828F1F2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BD1B51-3E03-4ED5-993F-F1813DAC40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B6D7A5-E192-4746-9322-A722342312CD}" type="slidenum">
              <a:rPr lang="zh-CN" altLang="en-US" smtClean="0"/>
              <a:pPr>
                <a:defRPr/>
              </a:pPr>
              <a:t>1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071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>
            <a:extLst>
              <a:ext uri="{FF2B5EF4-FFF2-40B4-BE49-F238E27FC236}">
                <a16:creationId xmlns:a16="http://schemas.microsoft.com/office/drawing/2014/main" id="{161E22C1-5160-41DC-9158-2FF5738828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备注占位符 2">
            <a:extLst>
              <a:ext uri="{FF2B5EF4-FFF2-40B4-BE49-F238E27FC236}">
                <a16:creationId xmlns:a16="http://schemas.microsoft.com/office/drawing/2014/main" id="{CBB9482B-15B5-41AA-B1D6-9DFF0444F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A0AF20-D210-4F29-BDCC-ED2DD2CA53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7C5A50-24B4-4C2E-9713-97D076E3743D}" type="slidenum">
              <a:rPr lang="zh-CN" altLang="en-US" smtClean="0"/>
              <a:pPr>
                <a:defRPr/>
              </a:pPr>
              <a:t>2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260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>
            <a:extLst>
              <a:ext uri="{FF2B5EF4-FFF2-40B4-BE49-F238E27FC236}">
                <a16:creationId xmlns:a16="http://schemas.microsoft.com/office/drawing/2014/main" id="{4B7ACE89-0FF0-4F32-8A17-23C2802236A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备注占位符 2">
            <a:extLst>
              <a:ext uri="{FF2B5EF4-FFF2-40B4-BE49-F238E27FC236}">
                <a16:creationId xmlns:a16="http://schemas.microsoft.com/office/drawing/2014/main" id="{93F13EB0-0451-4400-BC6F-A75A707B4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089DF5-FC5A-4436-BCF6-9271A1645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A22DE0-6EC6-40DE-8B13-281526D3A498}" type="slidenum">
              <a:rPr lang="zh-CN" altLang="en-US" smtClean="0"/>
              <a:pPr>
                <a:defRPr/>
              </a:pPr>
              <a:t>3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9814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>
            <a:extLst>
              <a:ext uri="{FF2B5EF4-FFF2-40B4-BE49-F238E27FC236}">
                <a16:creationId xmlns:a16="http://schemas.microsoft.com/office/drawing/2014/main" id="{4B7ACE89-0FF0-4F32-8A17-23C2802236A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备注占位符 2">
            <a:extLst>
              <a:ext uri="{FF2B5EF4-FFF2-40B4-BE49-F238E27FC236}">
                <a16:creationId xmlns:a16="http://schemas.microsoft.com/office/drawing/2014/main" id="{93F13EB0-0451-4400-BC6F-A75A707B4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089DF5-FC5A-4436-BCF6-9271A1645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A22DE0-6EC6-40DE-8B13-281526D3A498}" type="slidenum">
              <a:rPr lang="zh-CN" altLang="en-US" smtClean="0"/>
              <a:pPr>
                <a:defRPr/>
              </a:pPr>
              <a:t>7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3676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>
            <a:extLst>
              <a:ext uri="{FF2B5EF4-FFF2-40B4-BE49-F238E27FC236}">
                <a16:creationId xmlns:a16="http://schemas.microsoft.com/office/drawing/2014/main" id="{4B7ACE89-0FF0-4F32-8A17-23C2802236A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备注占位符 2">
            <a:extLst>
              <a:ext uri="{FF2B5EF4-FFF2-40B4-BE49-F238E27FC236}">
                <a16:creationId xmlns:a16="http://schemas.microsoft.com/office/drawing/2014/main" id="{93F13EB0-0451-4400-BC6F-A75A707B4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089DF5-FC5A-4436-BCF6-9271A1645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A22DE0-6EC6-40DE-8B13-281526D3A498}" type="slidenum">
              <a:rPr lang="zh-CN" altLang="en-US" smtClean="0"/>
              <a:pPr>
                <a:defRPr/>
              </a:pPr>
              <a:t>10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567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>
            <a:extLst>
              <a:ext uri="{FF2B5EF4-FFF2-40B4-BE49-F238E27FC236}">
                <a16:creationId xmlns:a16="http://schemas.microsoft.com/office/drawing/2014/main" id="{4B7ACE89-0FF0-4F32-8A17-23C2802236A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备注占位符 2">
            <a:extLst>
              <a:ext uri="{FF2B5EF4-FFF2-40B4-BE49-F238E27FC236}">
                <a16:creationId xmlns:a16="http://schemas.microsoft.com/office/drawing/2014/main" id="{93F13EB0-0451-4400-BC6F-A75A707B4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089DF5-FC5A-4436-BCF6-9271A1645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A22DE0-6EC6-40DE-8B13-281526D3A498}" type="slidenum">
              <a:rPr lang="zh-CN" altLang="en-US" smtClean="0"/>
              <a:pPr>
                <a:defRPr/>
              </a:pPr>
              <a:t>38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822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>
            <a:extLst>
              <a:ext uri="{FF2B5EF4-FFF2-40B4-BE49-F238E27FC236}">
                <a16:creationId xmlns:a16="http://schemas.microsoft.com/office/drawing/2014/main" id="{4B7ACE89-0FF0-4F32-8A17-23C2802236A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备注占位符 2">
            <a:extLst>
              <a:ext uri="{FF2B5EF4-FFF2-40B4-BE49-F238E27FC236}">
                <a16:creationId xmlns:a16="http://schemas.microsoft.com/office/drawing/2014/main" id="{93F13EB0-0451-4400-BC6F-A75A707B4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089DF5-FC5A-4436-BCF6-9271A1645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A22DE0-6EC6-40DE-8B13-281526D3A498}" type="slidenum">
              <a:rPr lang="zh-CN" altLang="en-US" smtClean="0"/>
              <a:pPr>
                <a:defRPr/>
              </a:pPr>
              <a:t>45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9743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>
            <a:extLst>
              <a:ext uri="{FF2B5EF4-FFF2-40B4-BE49-F238E27FC236}">
                <a16:creationId xmlns:a16="http://schemas.microsoft.com/office/drawing/2014/main" id="{6976BF88-29CE-454B-95A9-2161F3F111B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备注占位符 2">
            <a:extLst>
              <a:ext uri="{FF2B5EF4-FFF2-40B4-BE49-F238E27FC236}">
                <a16:creationId xmlns:a16="http://schemas.microsoft.com/office/drawing/2014/main" id="{8FFEFD59-9DAB-4F28-AFBE-86828F1F2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BD1B51-3E03-4ED5-993F-F1813DAC40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B6D7A5-E192-4746-9322-A722342312CD}" type="slidenum">
              <a:rPr lang="zh-CN" altLang="en-US" smtClean="0"/>
              <a:pPr>
                <a:defRPr/>
              </a:pPr>
              <a:t>49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921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508618467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4343564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5527743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1828297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6848523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7016251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55940155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651423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915199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6015657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5618878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345" r:id="rId1"/>
    <p:sldLayoutId id="2147485346" r:id="rId2"/>
    <p:sldLayoutId id="2147485347" r:id="rId3"/>
    <p:sldLayoutId id="2147485348" r:id="rId4"/>
    <p:sldLayoutId id="2147485349" r:id="rId5"/>
    <p:sldLayoutId id="2147485350" r:id="rId6"/>
    <p:sldLayoutId id="2147485351" r:id="rId7"/>
    <p:sldLayoutId id="2147485352" r:id="rId8"/>
    <p:sldLayoutId id="2147485353" r:id="rId9"/>
    <p:sldLayoutId id="2147485354" r:id="rId10"/>
    <p:sldLayoutId id="2147485355" r:id="rId11"/>
  </p:sldLayoutIdLst>
  <p:transition spd="slow">
    <p:push dir="u"/>
  </p:transition>
  <p:txStyles>
    <p:titleStyle>
      <a:lvl1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7013" indent="-227013" algn="l" defTabSz="912813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4213" indent="-227013" algn="l" defTabSz="912813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1413" indent="-227013" algn="l" defTabSz="912813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613" indent="-227013" algn="l" defTabSz="912813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5813" indent="-227013" algn="l" defTabSz="912813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0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7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4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24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23.png"/><Relationship Id="rId4" Type="http://schemas.openxmlformats.org/officeDocument/2006/relationships/diagramData" Target="../diagrams/data1.xml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5.jpg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65.jpeg"/><Relationship Id="rId9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XIUyoWOXCG96QNw8dCRMmnRbhGaujJvb/edit?usp=sharing&amp;ouid=102420787718618473794&amp;rtpof=true&amp;sd=tru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vexe.workon.space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D79E019-0550-4FE7-B24B-DC911CAD4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4703">
            <a:off x="-170100" y="4341455"/>
            <a:ext cx="2448608" cy="2782509"/>
          </a:xfrm>
          <a:prstGeom prst="rect">
            <a:avLst/>
          </a:prstGeom>
        </p:spPr>
      </p:pic>
      <p:sp>
        <p:nvSpPr>
          <p:cNvPr id="12" name="Google Shape;491;p53"/>
          <p:cNvSpPr txBox="1">
            <a:spLocks/>
          </p:cNvSpPr>
          <p:nvPr/>
        </p:nvSpPr>
        <p:spPr>
          <a:xfrm>
            <a:off x="1313925" y="2213098"/>
            <a:ext cx="10878075" cy="13312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91249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91249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91249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91249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Bahnschrift SemiLight SemiConde" pitchFamily="34" charset="0"/>
              </a:rPr>
              <a:t>XÂY DỰNG WEBSITE ĐẶT VÉ XE KHÁCH 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Bahnschrift SemiLight SemiConde" pitchFamily="34" charset="0"/>
              </a:rPr>
              <a:t>SỬ DỤNG CÔNG NGHỆ REACTJS VÀ SPRING BOOT</a:t>
            </a:r>
          </a:p>
        </p:txBody>
      </p:sp>
      <p:sp>
        <p:nvSpPr>
          <p:cNvPr id="13" name="Google Shape;316;p60">
            <a:extLst>
              <a:ext uri="{FF2B5EF4-FFF2-40B4-BE49-F238E27FC236}">
                <a16:creationId xmlns:a16="http://schemas.microsoft.com/office/drawing/2014/main" id="{0947FB15-CF3E-2C19-8E23-06BCB3E6E6A7}"/>
              </a:ext>
            </a:extLst>
          </p:cNvPr>
          <p:cNvSpPr txBox="1">
            <a:spLocks/>
          </p:cNvSpPr>
          <p:nvPr/>
        </p:nvSpPr>
        <p:spPr>
          <a:xfrm>
            <a:off x="1432616" y="195917"/>
            <a:ext cx="7459140" cy="1175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7013" indent="-227013" algn="l" defTabSz="912813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defTabSz="912813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227013" algn="l" defTabSz="912813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598613" indent="-227013" algn="l" defTabSz="912813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5813" indent="-227013" algn="l" defTabSz="912813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3330" indent="-227330" algn="l" defTabSz="912495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0530" indent="-227330" algn="l" defTabSz="912495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7730" indent="-227330" algn="l" defTabSz="912495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4930" indent="-227330" algn="l" defTabSz="912495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002060"/>
                </a:solidFill>
                <a:latin typeface="+mj-lt"/>
              </a:rPr>
              <a:t>TRƯỜNG ĐẠI HỌC SƯ PHẠM KỸ THUẬT THÀNH PHỐ HỒ CHÍ MINH</a:t>
            </a:r>
            <a:endParaRPr lang="vi-VN" sz="2000" b="1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1026" name="Picture 2" descr="https://tse3.mm.bing.net/th?id=OIP.Z0UyMopsffQ-n4v2ItbPUgHaHa&amp;pid=Api&amp;P=0&amp;h=180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740" y="4306271"/>
            <a:ext cx="2657073" cy="283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&#10;&#10;Description automatically generated">
            <a:extLst>
              <a:ext uri="{FF2B5EF4-FFF2-40B4-BE49-F238E27FC236}">
                <a16:creationId xmlns:a16="http://schemas.microsoft.com/office/drawing/2014/main" id="{7AD0E89F-300F-183E-28A9-C6B7897ED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86" y="142627"/>
            <a:ext cx="1165687" cy="149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16;p60">
            <a:extLst>
              <a:ext uri="{FF2B5EF4-FFF2-40B4-BE49-F238E27FC236}">
                <a16:creationId xmlns:a16="http://schemas.microsoft.com/office/drawing/2014/main" id="{1CE585F6-62A5-DB0A-3A34-C6B108AC078E}"/>
              </a:ext>
            </a:extLst>
          </p:cNvPr>
          <p:cNvSpPr txBox="1">
            <a:spLocks/>
          </p:cNvSpPr>
          <p:nvPr/>
        </p:nvSpPr>
        <p:spPr>
          <a:xfrm>
            <a:off x="2786831" y="837009"/>
            <a:ext cx="7459140" cy="1175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7013" indent="-227013" algn="l" defTabSz="912813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27013" algn="l" defTabSz="912813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1413" indent="-227013" algn="l" defTabSz="912813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598613" indent="-227013" algn="l" defTabSz="912813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5813" indent="-227013" algn="l" defTabSz="912813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3330" indent="-227330" algn="l" defTabSz="912495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0530" indent="-227330" algn="l" defTabSz="912495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7730" indent="-227330" algn="l" defTabSz="912495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4930" indent="-227330" algn="l" defTabSz="912495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vi-VN" sz="3200" b="1" dirty="0">
                <a:solidFill>
                  <a:srgbClr val="002060"/>
                </a:solidFill>
                <a:latin typeface="+mj-lt"/>
              </a:rPr>
              <a:t>BÁO CÁO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2060"/>
                </a:solidFill>
                <a:latin typeface="+mj-lt"/>
              </a:rPr>
              <a:t>KHÓA LUẬN TỐT NGHIỆP</a:t>
            </a:r>
            <a:endParaRPr lang="vi-VN" sz="32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5" name="Google Shape;840;p77">
            <a:extLst>
              <a:ext uri="{FF2B5EF4-FFF2-40B4-BE49-F238E27FC236}">
                <a16:creationId xmlns:a16="http://schemas.microsoft.com/office/drawing/2014/main" id="{0F6A5B9C-307A-3343-81B8-B3DE6C9E2D6A}"/>
              </a:ext>
            </a:extLst>
          </p:cNvPr>
          <p:cNvSpPr txBox="1">
            <a:spLocks/>
          </p:cNvSpPr>
          <p:nvPr/>
        </p:nvSpPr>
        <p:spPr>
          <a:xfrm>
            <a:off x="113177" y="4400076"/>
            <a:ext cx="918556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91249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91249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91249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91249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600" b="1" dirty="0" err="1">
                <a:solidFill>
                  <a:schemeClr val="accent5">
                    <a:lumMod val="50000"/>
                  </a:schemeClr>
                </a:solidFill>
              </a:rPr>
              <a:t>Giáo</a:t>
            </a:r>
            <a:r>
              <a:rPr lang="en-US" sz="2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600" b="1" dirty="0" err="1">
                <a:solidFill>
                  <a:schemeClr val="accent5">
                    <a:lumMod val="50000"/>
                  </a:schemeClr>
                </a:solidFill>
              </a:rPr>
              <a:t>viên</a:t>
            </a:r>
            <a:r>
              <a:rPr lang="en-US" sz="2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600" b="1" dirty="0" err="1">
                <a:solidFill>
                  <a:schemeClr val="accent5">
                    <a:lumMod val="50000"/>
                  </a:schemeClr>
                </a:solidFill>
              </a:rPr>
              <a:t>hướng</a:t>
            </a:r>
            <a:r>
              <a:rPr lang="en-US" sz="2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600" b="1" dirty="0" err="1">
                <a:solidFill>
                  <a:schemeClr val="accent5">
                    <a:lumMod val="50000"/>
                  </a:schemeClr>
                </a:solidFill>
              </a:rPr>
              <a:t>dẫn</a:t>
            </a:r>
            <a:r>
              <a:rPr lang="en-US" sz="2600" b="1" dirty="0">
                <a:solidFill>
                  <a:schemeClr val="accent5">
                    <a:lumMod val="50000"/>
                  </a:schemeClr>
                </a:solidFill>
              </a:rPr>
              <a:t>: TS. </a:t>
            </a:r>
            <a:r>
              <a:rPr lang="en-US" sz="2600" b="1" dirty="0" err="1">
                <a:solidFill>
                  <a:schemeClr val="accent5">
                    <a:lumMod val="50000"/>
                  </a:schemeClr>
                </a:solidFill>
              </a:rPr>
              <a:t>Huỳnh</a:t>
            </a:r>
            <a:r>
              <a:rPr lang="en-US" sz="2600" b="1" dirty="0">
                <a:solidFill>
                  <a:schemeClr val="accent5">
                    <a:lumMod val="50000"/>
                  </a:schemeClr>
                </a:solidFill>
              </a:rPr>
              <a:t> Xuân </a:t>
            </a:r>
            <a:r>
              <a:rPr lang="en-US" sz="2600" b="1" dirty="0" err="1">
                <a:solidFill>
                  <a:schemeClr val="accent5">
                    <a:lumMod val="50000"/>
                  </a:schemeClr>
                </a:solidFill>
              </a:rPr>
              <a:t>Phụng</a:t>
            </a:r>
            <a:r>
              <a:rPr lang="en-US" sz="2600" b="1" dirty="0">
                <a:solidFill>
                  <a:schemeClr val="accent5">
                    <a:lumMod val="50000"/>
                  </a:schemeClr>
                </a:solidFill>
              </a:rPr>
              <a:t> 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5D83F00-D402-8B73-D818-66EF0389B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580991"/>
              </p:ext>
            </p:extLst>
          </p:nvPr>
        </p:nvGraphicFramePr>
        <p:xfrm>
          <a:off x="1736996" y="4908323"/>
          <a:ext cx="81280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8600">
                  <a:extLst>
                    <a:ext uri="{9D8B030D-6E8A-4147-A177-3AD203B41FA5}">
                      <a16:colId xmlns:a16="http://schemas.microsoft.com/office/drawing/2014/main" val="1420632750"/>
                    </a:ext>
                  </a:extLst>
                </a:gridCol>
                <a:gridCol w="5359400">
                  <a:extLst>
                    <a:ext uri="{9D8B030D-6E8A-4147-A177-3AD203B41FA5}">
                      <a16:colId xmlns:a16="http://schemas.microsoft.com/office/drawing/2014/main" val="16568645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lt"/>
                        </a:rPr>
                        <a:t>Sinh </a:t>
                      </a:r>
                      <a:r>
                        <a:rPr lang="en-US" sz="22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lt"/>
                        </a:rPr>
                        <a:t>viên</a:t>
                      </a:r>
                      <a:r>
                        <a:rPr lang="en-US" sz="2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lt"/>
                        </a:rPr>
                        <a:t> </a:t>
                      </a:r>
                      <a:r>
                        <a:rPr lang="en-US" sz="22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lt"/>
                        </a:rPr>
                        <a:t>thực</a:t>
                      </a:r>
                      <a:r>
                        <a:rPr lang="en-US" sz="2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lt"/>
                        </a:rPr>
                        <a:t> </a:t>
                      </a:r>
                      <a:r>
                        <a:rPr lang="en-US" sz="22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lt"/>
                        </a:rPr>
                        <a:t>hiện</a:t>
                      </a:r>
                      <a:r>
                        <a:rPr lang="en-US" sz="2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lt"/>
                        </a:rPr>
                        <a:t>: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lt"/>
                        </a:rPr>
                        <a:t>Lê </a:t>
                      </a:r>
                      <a:r>
                        <a:rPr lang="en-US" sz="22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lt"/>
                        </a:rPr>
                        <a:t>Thị</a:t>
                      </a:r>
                      <a:r>
                        <a:rPr lang="en-US" sz="2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lt"/>
                        </a:rPr>
                        <a:t> Kim </a:t>
                      </a:r>
                      <a:r>
                        <a:rPr lang="en-US" sz="22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lt"/>
                        </a:rPr>
                        <a:t>Lệ</a:t>
                      </a:r>
                      <a:r>
                        <a:rPr lang="en-US" sz="2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lt"/>
                        </a:rPr>
                        <a:t> - 20110248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586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2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lt"/>
                        </a:rPr>
                        <a:t>Nguyễn</a:t>
                      </a:r>
                      <a:r>
                        <a:rPr lang="en-US" sz="2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lt"/>
                        </a:rPr>
                        <a:t> </a:t>
                      </a:r>
                      <a:r>
                        <a:rPr lang="en-US" sz="22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lt"/>
                        </a:rPr>
                        <a:t>Thị</a:t>
                      </a:r>
                      <a:r>
                        <a:rPr lang="en-US" sz="2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lt"/>
                        </a:rPr>
                        <a:t> </a:t>
                      </a:r>
                      <a:r>
                        <a:rPr lang="en-US" sz="22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lt"/>
                        </a:rPr>
                        <a:t>Cẩm</a:t>
                      </a:r>
                      <a:r>
                        <a:rPr lang="en-US" sz="2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lt"/>
                        </a:rPr>
                        <a:t> </a:t>
                      </a:r>
                      <a:r>
                        <a:rPr lang="en-US" sz="22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lt"/>
                        </a:rPr>
                        <a:t>Nguyên</a:t>
                      </a:r>
                      <a:r>
                        <a:rPr lang="en-US" sz="2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j-lt"/>
                        </a:rPr>
                        <a:t> - 20110315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314556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46D6B60-1A5D-43ED-AB6A-DD96B4F20E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25439">
            <a:off x="3787205" y="2141830"/>
            <a:ext cx="4617591" cy="524677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12528D1-6FCD-4CF8-AE73-A0B0956DD3F0}"/>
              </a:ext>
            </a:extLst>
          </p:cNvPr>
          <p:cNvSpPr/>
          <p:nvPr/>
        </p:nvSpPr>
        <p:spPr bwMode="auto">
          <a:xfrm>
            <a:off x="870857" y="1201058"/>
            <a:ext cx="10290629" cy="4455885"/>
          </a:xfrm>
          <a:prstGeom prst="rect">
            <a:avLst/>
          </a:prstGeom>
          <a:noFill/>
          <a:ln w="952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599FB0A-4690-436F-A341-9B3B688A4C36}"/>
              </a:ext>
            </a:extLst>
          </p:cNvPr>
          <p:cNvGrpSpPr/>
          <p:nvPr/>
        </p:nvGrpSpPr>
        <p:grpSpPr>
          <a:xfrm>
            <a:off x="2821858" y="2025444"/>
            <a:ext cx="1191604" cy="1142029"/>
            <a:chOff x="2190198" y="2228556"/>
            <a:chExt cx="433829" cy="559904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431B19C-ECBF-4E44-953E-5E3D3896143D}"/>
                </a:ext>
              </a:extLst>
            </p:cNvPr>
            <p:cNvSpPr/>
            <p:nvPr/>
          </p:nvSpPr>
          <p:spPr bwMode="auto">
            <a:xfrm>
              <a:off x="2190198" y="2228556"/>
              <a:ext cx="402162" cy="559904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solidFill>
                <a:srgbClr val="4A85C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4418A88-0EAC-4DF0-A050-781E2B88C8DD}"/>
                </a:ext>
              </a:extLst>
            </p:cNvPr>
            <p:cNvSpPr txBox="1"/>
            <p:nvPr/>
          </p:nvSpPr>
          <p:spPr>
            <a:xfrm>
              <a:off x="2313912" y="2341314"/>
              <a:ext cx="310115" cy="347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3</a:t>
              </a:r>
              <a:endPara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FB933371-2E79-4DC0-ADC4-9BAA21ED4979}"/>
              </a:ext>
            </a:extLst>
          </p:cNvPr>
          <p:cNvSpPr/>
          <p:nvPr/>
        </p:nvSpPr>
        <p:spPr bwMode="auto">
          <a:xfrm>
            <a:off x="4555614" y="2025444"/>
            <a:ext cx="4950983" cy="1142029"/>
          </a:xfrm>
          <a:prstGeom prst="rect">
            <a:avLst/>
          </a:prstGeom>
          <a:noFill/>
          <a:ln w="9525" cap="flat" cmpd="sng" algn="ctr">
            <a:solidFill>
              <a:srgbClr val="4A85C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BC7DCB-3BFB-43D3-AE8C-5D4CFB785C51}"/>
              </a:ext>
            </a:extLst>
          </p:cNvPr>
          <p:cNvSpPr txBox="1"/>
          <p:nvPr/>
        </p:nvSpPr>
        <p:spPr>
          <a:xfrm>
            <a:off x="4872926" y="2334848"/>
            <a:ext cx="4316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Chức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năng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451385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mputer with a gear and box on the screen&#10;&#10;Description automatically generated">
            <a:extLst>
              <a:ext uri="{FF2B5EF4-FFF2-40B4-BE49-F238E27FC236}">
                <a16:creationId xmlns:a16="http://schemas.microsoft.com/office/drawing/2014/main" id="{12719737-1ED3-DCFE-56DE-A4E467027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902" y="1603794"/>
            <a:ext cx="1378729" cy="1378729"/>
          </a:xfrm>
          <a:prstGeom prst="rect">
            <a:avLst/>
          </a:prstGeom>
        </p:spPr>
      </p:pic>
      <p:pic>
        <p:nvPicPr>
          <p:cNvPr id="12" name="Picture 11" descr="A black sign with a cursor pointing at it&#10;&#10;Description automatically generated">
            <a:extLst>
              <a:ext uri="{FF2B5EF4-FFF2-40B4-BE49-F238E27FC236}">
                <a16:creationId xmlns:a16="http://schemas.microsoft.com/office/drawing/2014/main" id="{3D0A8543-2F9F-DF03-25E0-F53ADE7954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22968" t="26606" r="23075" b="27728"/>
          <a:stretch/>
        </p:blipFill>
        <p:spPr>
          <a:xfrm rot="20405043">
            <a:off x="2768076" y="1836405"/>
            <a:ext cx="1506335" cy="127488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FBA7D6C-71D2-3945-985E-9B1EAD8A42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6598128"/>
              </p:ext>
            </p:extLst>
          </p:nvPr>
        </p:nvGraphicFramePr>
        <p:xfrm>
          <a:off x="231374" y="650526"/>
          <a:ext cx="11918096" cy="6207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7E5F3-D0FC-FA0A-589C-F8A92EADEE9A}"/>
              </a:ext>
            </a:extLst>
          </p:cNvPr>
          <p:cNvSpPr/>
          <p:nvPr/>
        </p:nvSpPr>
        <p:spPr>
          <a:xfrm>
            <a:off x="273904" y="650526"/>
            <a:ext cx="5282833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i="1" dirty="0">
                <a:latin typeface="+mn-lt"/>
              </a:rPr>
              <a:t>Workflow </a:t>
            </a:r>
            <a:r>
              <a:rPr lang="en-US" sz="2500" b="1" i="1" dirty="0" err="1">
                <a:latin typeface="+mn-lt"/>
              </a:rPr>
              <a:t>của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hệ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thống</a:t>
            </a:r>
            <a:endParaRPr lang="vi-VN" sz="2500" b="1" i="1" dirty="0">
              <a:latin typeface="+mn-lt"/>
            </a:endParaRPr>
          </a:p>
        </p:txBody>
      </p:sp>
      <p:pic>
        <p:nvPicPr>
          <p:cNvPr id="10" name="Picture 9" descr="A yellow ticket with white text&#10;&#10;Description automatically generated">
            <a:extLst>
              <a:ext uri="{FF2B5EF4-FFF2-40B4-BE49-F238E27FC236}">
                <a16:creationId xmlns:a16="http://schemas.microsoft.com/office/drawing/2014/main" id="{12068949-ABB7-9DFC-54BD-3CCC6945396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4561" b="23565"/>
          <a:stretch/>
        </p:blipFill>
        <p:spPr>
          <a:xfrm rot="19935155">
            <a:off x="195265" y="4050278"/>
            <a:ext cx="1320306" cy="684887"/>
          </a:xfrm>
          <a:prstGeom prst="rect">
            <a:avLst/>
          </a:prstGeom>
          <a:effectLst>
            <a:reflection stA="31000" dist="50800" dir="5400000" sy="-100000" algn="bl" rotWithShape="0"/>
          </a:effectLst>
        </p:spPr>
      </p:pic>
      <p:pic>
        <p:nvPicPr>
          <p:cNvPr id="20" name="Picture 19" descr="A green and black pin with circles around it&#10;&#10;Description automatically generated">
            <a:extLst>
              <a:ext uri="{FF2B5EF4-FFF2-40B4-BE49-F238E27FC236}">
                <a16:creationId xmlns:a16="http://schemas.microsoft.com/office/drawing/2014/main" id="{CD187CF3-EFCF-025F-B995-C06D592B01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4110390"/>
            <a:ext cx="1330222" cy="133022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blurRad="6350" stA="50000" endA="300" endPos="87000" dir="5400000" sy="-100000" algn="bl" rotWithShape="0"/>
          </a:effectLst>
        </p:spPr>
      </p:pic>
      <p:sp>
        <p:nvSpPr>
          <p:cNvPr id="25" name="文本框 5">
            <a:extLst>
              <a:ext uri="{FF2B5EF4-FFF2-40B4-BE49-F238E27FC236}">
                <a16:creationId xmlns:a16="http://schemas.microsoft.com/office/drawing/2014/main" id="{AD481A88-FBE2-ADF1-67F4-03A8A02092DD}"/>
              </a:ext>
            </a:extLst>
          </p:cNvPr>
          <p:cNvSpPr txBox="1"/>
          <p:nvPr/>
        </p:nvSpPr>
        <p:spPr>
          <a:xfrm>
            <a:off x="40793" y="72672"/>
            <a:ext cx="761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3.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Chức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năng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CE9EB4-177A-ACB4-430F-1B09B4B51D70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20997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7E5F3-D0FC-FA0A-589C-F8A92EADEE9A}"/>
              </a:ext>
            </a:extLst>
          </p:cNvPr>
          <p:cNvSpPr/>
          <p:nvPr/>
        </p:nvSpPr>
        <p:spPr>
          <a:xfrm>
            <a:off x="273904" y="650526"/>
            <a:ext cx="5282833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i="1" dirty="0" err="1">
                <a:latin typeface="+mn-lt"/>
              </a:rPr>
              <a:t>Mở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bán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vé</a:t>
            </a:r>
            <a:endParaRPr lang="vi-VN" sz="2500" b="1" i="1" dirty="0">
              <a:latin typeface="+mn-lt"/>
            </a:endParaRPr>
          </a:p>
        </p:txBody>
      </p:sp>
      <p:pic>
        <p:nvPicPr>
          <p:cNvPr id="10" name="Picture 9" descr="A yellow ticket with white text&#10;&#10;Description automatically generated">
            <a:extLst>
              <a:ext uri="{FF2B5EF4-FFF2-40B4-BE49-F238E27FC236}">
                <a16:creationId xmlns:a16="http://schemas.microsoft.com/office/drawing/2014/main" id="{12068949-ABB7-9DFC-54BD-3CCC694539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61" b="23565"/>
          <a:stretch/>
        </p:blipFill>
        <p:spPr>
          <a:xfrm rot="19935155">
            <a:off x="124314" y="4557770"/>
            <a:ext cx="1320306" cy="684887"/>
          </a:xfrm>
          <a:prstGeom prst="rect">
            <a:avLst/>
          </a:prstGeom>
          <a:effectLst>
            <a:reflection stA="31000" dist="50800" dir="5400000" sy="-100000" algn="bl" rotWithShape="0"/>
          </a:effectLst>
        </p:spPr>
      </p:pic>
      <p:sp>
        <p:nvSpPr>
          <p:cNvPr id="25" name="文本框 5">
            <a:extLst>
              <a:ext uri="{FF2B5EF4-FFF2-40B4-BE49-F238E27FC236}">
                <a16:creationId xmlns:a16="http://schemas.microsoft.com/office/drawing/2014/main" id="{AD481A88-FBE2-ADF1-67F4-03A8A02092DD}"/>
              </a:ext>
            </a:extLst>
          </p:cNvPr>
          <p:cNvSpPr txBox="1"/>
          <p:nvPr/>
        </p:nvSpPr>
        <p:spPr>
          <a:xfrm>
            <a:off x="40793" y="72672"/>
            <a:ext cx="761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3.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Chức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năng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CE9EB4-177A-ACB4-430F-1B09B4B51D70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D05A7CF-35F5-F1D9-E479-FF36549E7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761" y="963794"/>
            <a:ext cx="7707322" cy="581977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24317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F4ADC5-5883-056E-FAE8-E9244184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052" y="1304550"/>
            <a:ext cx="7143418" cy="4666033"/>
          </a:xfrm>
          <a:prstGeom prst="rect">
            <a:avLst/>
          </a:prstGeom>
        </p:spPr>
      </p:pic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7E5F3-D0FC-FA0A-589C-F8A92EADEE9A}"/>
              </a:ext>
            </a:extLst>
          </p:cNvPr>
          <p:cNvSpPr/>
          <p:nvPr/>
        </p:nvSpPr>
        <p:spPr>
          <a:xfrm>
            <a:off x="273904" y="650526"/>
            <a:ext cx="5282833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i="1" dirty="0" err="1">
                <a:latin typeface="+mn-lt"/>
              </a:rPr>
              <a:t>Mở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bán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vé</a:t>
            </a:r>
            <a:endParaRPr lang="vi-VN" sz="2500" b="1" i="1" dirty="0">
              <a:latin typeface="+mn-lt"/>
            </a:endParaRPr>
          </a:p>
        </p:txBody>
      </p:sp>
      <p:pic>
        <p:nvPicPr>
          <p:cNvPr id="10" name="Picture 9" descr="A yellow ticket with white text&#10;&#10;Description automatically generated">
            <a:extLst>
              <a:ext uri="{FF2B5EF4-FFF2-40B4-BE49-F238E27FC236}">
                <a16:creationId xmlns:a16="http://schemas.microsoft.com/office/drawing/2014/main" id="{12068949-ABB7-9DFC-54BD-3CCC694539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561" b="23565"/>
          <a:stretch/>
        </p:blipFill>
        <p:spPr>
          <a:xfrm rot="19935155">
            <a:off x="124314" y="4557770"/>
            <a:ext cx="1320306" cy="684887"/>
          </a:xfrm>
          <a:prstGeom prst="rect">
            <a:avLst/>
          </a:prstGeom>
          <a:effectLst>
            <a:reflection stA="31000" dist="50800" dir="5400000" sy="-100000" algn="bl" rotWithShape="0"/>
          </a:effectLst>
        </p:spPr>
      </p:pic>
      <p:sp>
        <p:nvSpPr>
          <p:cNvPr id="25" name="文本框 5">
            <a:extLst>
              <a:ext uri="{FF2B5EF4-FFF2-40B4-BE49-F238E27FC236}">
                <a16:creationId xmlns:a16="http://schemas.microsoft.com/office/drawing/2014/main" id="{AD481A88-FBE2-ADF1-67F4-03A8A02092DD}"/>
              </a:ext>
            </a:extLst>
          </p:cNvPr>
          <p:cNvSpPr txBox="1"/>
          <p:nvPr/>
        </p:nvSpPr>
        <p:spPr>
          <a:xfrm>
            <a:off x="40793" y="72672"/>
            <a:ext cx="761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3.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Chức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năng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CE9EB4-177A-ACB4-430F-1B09B4B51D70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84BFEA5-71F7-2564-ECAA-4AB4A32EF2AD}"/>
              </a:ext>
            </a:extLst>
          </p:cNvPr>
          <p:cNvSpPr txBox="1"/>
          <p:nvPr/>
        </p:nvSpPr>
        <p:spPr>
          <a:xfrm>
            <a:off x="4749200" y="6001271"/>
            <a:ext cx="311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vé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692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7E5F3-D0FC-FA0A-589C-F8A92EADEE9A}"/>
              </a:ext>
            </a:extLst>
          </p:cNvPr>
          <p:cNvSpPr/>
          <p:nvPr/>
        </p:nvSpPr>
        <p:spPr>
          <a:xfrm>
            <a:off x="273904" y="650526"/>
            <a:ext cx="5282833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i="1" dirty="0" err="1">
                <a:latin typeface="+mn-lt"/>
              </a:rPr>
              <a:t>Mở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bán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vé</a:t>
            </a:r>
            <a:endParaRPr lang="vi-VN" sz="2500" b="1" i="1" dirty="0">
              <a:latin typeface="+mn-lt"/>
            </a:endParaRPr>
          </a:p>
        </p:txBody>
      </p:sp>
      <p:pic>
        <p:nvPicPr>
          <p:cNvPr id="10" name="Picture 9" descr="A yellow ticket with white text&#10;&#10;Description automatically generated">
            <a:extLst>
              <a:ext uri="{FF2B5EF4-FFF2-40B4-BE49-F238E27FC236}">
                <a16:creationId xmlns:a16="http://schemas.microsoft.com/office/drawing/2014/main" id="{12068949-ABB7-9DFC-54BD-3CCC694539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61" b="23565"/>
          <a:stretch/>
        </p:blipFill>
        <p:spPr>
          <a:xfrm rot="19935155">
            <a:off x="124314" y="4557770"/>
            <a:ext cx="1320306" cy="684887"/>
          </a:xfrm>
          <a:prstGeom prst="rect">
            <a:avLst/>
          </a:prstGeom>
          <a:effectLst>
            <a:reflection stA="31000" dist="50800" dir="5400000" sy="-100000" algn="bl" rotWithShape="0"/>
          </a:effectLst>
        </p:spPr>
      </p:pic>
      <p:sp>
        <p:nvSpPr>
          <p:cNvPr id="25" name="文本框 5">
            <a:extLst>
              <a:ext uri="{FF2B5EF4-FFF2-40B4-BE49-F238E27FC236}">
                <a16:creationId xmlns:a16="http://schemas.microsoft.com/office/drawing/2014/main" id="{AD481A88-FBE2-ADF1-67F4-03A8A02092DD}"/>
              </a:ext>
            </a:extLst>
          </p:cNvPr>
          <p:cNvSpPr txBox="1"/>
          <p:nvPr/>
        </p:nvSpPr>
        <p:spPr>
          <a:xfrm>
            <a:off x="40793" y="72672"/>
            <a:ext cx="761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3.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Chức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năng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CE9EB4-177A-ACB4-430F-1B09B4B51D70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9DDBD7B-9A8B-22E5-D702-8D86B46D4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156" y="1543150"/>
            <a:ext cx="5167019" cy="38102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7E695E-0546-23D7-EFF2-AD36B2916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843" y="1535602"/>
            <a:ext cx="5382048" cy="38102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8B7CAF-07E4-5CC1-AB1A-50FC9C743A76}"/>
              </a:ext>
            </a:extLst>
          </p:cNvPr>
          <p:cNvSpPr txBox="1"/>
          <p:nvPr/>
        </p:nvSpPr>
        <p:spPr>
          <a:xfrm>
            <a:off x="1831495" y="5510630"/>
            <a:ext cx="457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0DB73-3883-0AD4-42CD-29FBB6FF3394}"/>
              </a:ext>
            </a:extLst>
          </p:cNvPr>
          <p:cNvSpPr txBox="1"/>
          <p:nvPr/>
        </p:nvSpPr>
        <p:spPr>
          <a:xfrm>
            <a:off x="7350123" y="5510630"/>
            <a:ext cx="3941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&amp;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682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7E5F3-D0FC-FA0A-589C-F8A92EADEE9A}"/>
              </a:ext>
            </a:extLst>
          </p:cNvPr>
          <p:cNvSpPr/>
          <p:nvPr/>
        </p:nvSpPr>
        <p:spPr>
          <a:xfrm>
            <a:off x="273904" y="650526"/>
            <a:ext cx="5282833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i="1" dirty="0" err="1">
                <a:latin typeface="+mn-lt"/>
              </a:rPr>
              <a:t>Mở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bán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vé</a:t>
            </a:r>
            <a:endParaRPr lang="vi-VN" sz="2500" b="1" i="1" dirty="0">
              <a:latin typeface="+mn-lt"/>
            </a:endParaRPr>
          </a:p>
        </p:txBody>
      </p:sp>
      <p:pic>
        <p:nvPicPr>
          <p:cNvPr id="10" name="Picture 9" descr="A yellow ticket with white text&#10;&#10;Description automatically generated">
            <a:extLst>
              <a:ext uri="{FF2B5EF4-FFF2-40B4-BE49-F238E27FC236}">
                <a16:creationId xmlns:a16="http://schemas.microsoft.com/office/drawing/2014/main" id="{12068949-ABB7-9DFC-54BD-3CCC694539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61" b="23565"/>
          <a:stretch/>
        </p:blipFill>
        <p:spPr>
          <a:xfrm rot="19935155">
            <a:off x="124314" y="4557770"/>
            <a:ext cx="1320306" cy="684887"/>
          </a:xfrm>
          <a:prstGeom prst="rect">
            <a:avLst/>
          </a:prstGeom>
          <a:effectLst>
            <a:reflection stA="31000" dist="50800" dir="5400000" sy="-100000" algn="bl" rotWithShape="0"/>
          </a:effectLst>
        </p:spPr>
      </p:pic>
      <p:sp>
        <p:nvSpPr>
          <p:cNvPr id="25" name="文本框 5">
            <a:extLst>
              <a:ext uri="{FF2B5EF4-FFF2-40B4-BE49-F238E27FC236}">
                <a16:creationId xmlns:a16="http://schemas.microsoft.com/office/drawing/2014/main" id="{AD481A88-FBE2-ADF1-67F4-03A8A02092DD}"/>
              </a:ext>
            </a:extLst>
          </p:cNvPr>
          <p:cNvSpPr txBox="1"/>
          <p:nvPr/>
        </p:nvSpPr>
        <p:spPr>
          <a:xfrm>
            <a:off x="40793" y="72672"/>
            <a:ext cx="761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3.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Chức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năng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CE9EB4-177A-ACB4-430F-1B09B4B51D70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A60E178-51C0-836A-BD14-F4CDAD04A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671" y="2349251"/>
            <a:ext cx="9553843" cy="4156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4A1C94-0BC7-2049-341A-68179136C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671" y="1233154"/>
            <a:ext cx="9643268" cy="10301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CE6B04-2D62-C23A-770E-0B3CA1116D5F}"/>
              </a:ext>
            </a:extLst>
          </p:cNvPr>
          <p:cNvSpPr txBox="1"/>
          <p:nvPr/>
        </p:nvSpPr>
        <p:spPr>
          <a:xfrm>
            <a:off x="4409665" y="6505528"/>
            <a:ext cx="370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341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7E5F3-D0FC-FA0A-589C-F8A92EADEE9A}"/>
              </a:ext>
            </a:extLst>
          </p:cNvPr>
          <p:cNvSpPr/>
          <p:nvPr/>
        </p:nvSpPr>
        <p:spPr>
          <a:xfrm>
            <a:off x="273904" y="650526"/>
            <a:ext cx="5282833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i="1" dirty="0" err="1">
                <a:latin typeface="+mn-lt"/>
              </a:rPr>
              <a:t>Mở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bán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vé</a:t>
            </a:r>
            <a:endParaRPr lang="vi-VN" sz="2500" b="1" i="1" dirty="0">
              <a:latin typeface="+mn-lt"/>
            </a:endParaRPr>
          </a:p>
        </p:txBody>
      </p:sp>
      <p:pic>
        <p:nvPicPr>
          <p:cNvPr id="10" name="Picture 9" descr="A yellow ticket with white text&#10;&#10;Description automatically generated">
            <a:extLst>
              <a:ext uri="{FF2B5EF4-FFF2-40B4-BE49-F238E27FC236}">
                <a16:creationId xmlns:a16="http://schemas.microsoft.com/office/drawing/2014/main" id="{12068949-ABB7-9DFC-54BD-3CCC694539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61" b="23565"/>
          <a:stretch/>
        </p:blipFill>
        <p:spPr>
          <a:xfrm rot="19935155">
            <a:off x="124314" y="4557770"/>
            <a:ext cx="1320306" cy="684887"/>
          </a:xfrm>
          <a:prstGeom prst="rect">
            <a:avLst/>
          </a:prstGeom>
          <a:effectLst>
            <a:reflection stA="31000" dist="50800" dir="5400000" sy="-100000" algn="bl" rotWithShape="0"/>
          </a:effectLst>
        </p:spPr>
      </p:pic>
      <p:sp>
        <p:nvSpPr>
          <p:cNvPr id="25" name="文本框 5">
            <a:extLst>
              <a:ext uri="{FF2B5EF4-FFF2-40B4-BE49-F238E27FC236}">
                <a16:creationId xmlns:a16="http://schemas.microsoft.com/office/drawing/2014/main" id="{AD481A88-FBE2-ADF1-67F4-03A8A02092DD}"/>
              </a:ext>
            </a:extLst>
          </p:cNvPr>
          <p:cNvSpPr txBox="1"/>
          <p:nvPr/>
        </p:nvSpPr>
        <p:spPr>
          <a:xfrm>
            <a:off x="40793" y="72672"/>
            <a:ext cx="761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3.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Chức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năng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CE9EB4-177A-ACB4-430F-1B09B4B51D70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DDF3F81-0431-6AE6-8F16-70F52D10C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142" y="1314942"/>
            <a:ext cx="9851150" cy="4861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775E20-0547-43E0-0A0F-2189E66FCE17}"/>
              </a:ext>
            </a:extLst>
          </p:cNvPr>
          <p:cNvSpPr txBox="1"/>
          <p:nvPr/>
        </p:nvSpPr>
        <p:spPr>
          <a:xfrm>
            <a:off x="4035749" y="6344876"/>
            <a:ext cx="483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chuyến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94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sign with a cursor pointing at it&#10;&#10;Description automatically generated">
            <a:extLst>
              <a:ext uri="{FF2B5EF4-FFF2-40B4-BE49-F238E27FC236}">
                <a16:creationId xmlns:a16="http://schemas.microsoft.com/office/drawing/2014/main" id="{3D0A8543-2F9F-DF03-25E0-F53ADE7954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22968" t="26606" r="23075" b="27728"/>
          <a:stretch/>
        </p:blipFill>
        <p:spPr>
          <a:xfrm rot="20405043">
            <a:off x="172094" y="5118085"/>
            <a:ext cx="1506335" cy="1274880"/>
          </a:xfrm>
          <a:prstGeom prst="rect">
            <a:avLst/>
          </a:prstGeom>
        </p:spPr>
      </p:pic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7E5F3-D0FC-FA0A-589C-F8A92EADEE9A}"/>
              </a:ext>
            </a:extLst>
          </p:cNvPr>
          <p:cNvSpPr/>
          <p:nvPr/>
        </p:nvSpPr>
        <p:spPr>
          <a:xfrm>
            <a:off x="273904" y="650526"/>
            <a:ext cx="5282833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i="1" dirty="0" err="1">
                <a:latin typeface="+mn-lt"/>
              </a:rPr>
              <a:t>Đặt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vé</a:t>
            </a:r>
            <a:endParaRPr lang="vi-VN" sz="2500" b="1" i="1" dirty="0">
              <a:latin typeface="+mn-lt"/>
            </a:endParaRPr>
          </a:p>
        </p:txBody>
      </p:sp>
      <p:sp>
        <p:nvSpPr>
          <p:cNvPr id="25" name="文本框 5">
            <a:extLst>
              <a:ext uri="{FF2B5EF4-FFF2-40B4-BE49-F238E27FC236}">
                <a16:creationId xmlns:a16="http://schemas.microsoft.com/office/drawing/2014/main" id="{AD481A88-FBE2-ADF1-67F4-03A8A02092DD}"/>
              </a:ext>
            </a:extLst>
          </p:cNvPr>
          <p:cNvSpPr txBox="1"/>
          <p:nvPr/>
        </p:nvSpPr>
        <p:spPr>
          <a:xfrm>
            <a:off x="40793" y="72672"/>
            <a:ext cx="761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3.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Chức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năng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CE9EB4-177A-ACB4-430F-1B09B4B51D70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A0A5665-7F39-4AC6-35E6-EDD876AE1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090" y="955417"/>
            <a:ext cx="6982326" cy="5483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8852C7-93A8-E7AE-3859-7D4BEA858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54" y="4080819"/>
            <a:ext cx="559134" cy="13893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4D01DC-2BBD-F961-BA23-D812BACC5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015" y="2794231"/>
            <a:ext cx="526039" cy="15945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BFE7F4-2F02-AAFA-299E-47FE881398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254" y="1728984"/>
            <a:ext cx="778660" cy="120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122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sign with a cursor pointing at it&#10;&#10;Description automatically generated">
            <a:extLst>
              <a:ext uri="{FF2B5EF4-FFF2-40B4-BE49-F238E27FC236}">
                <a16:creationId xmlns:a16="http://schemas.microsoft.com/office/drawing/2014/main" id="{3D0A8543-2F9F-DF03-25E0-F53ADE7954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22968" t="26606" r="23075" b="27728"/>
          <a:stretch/>
        </p:blipFill>
        <p:spPr>
          <a:xfrm rot="20405043">
            <a:off x="172094" y="5118085"/>
            <a:ext cx="1506335" cy="1274880"/>
          </a:xfrm>
          <a:prstGeom prst="rect">
            <a:avLst/>
          </a:prstGeom>
        </p:spPr>
      </p:pic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7E5F3-D0FC-FA0A-589C-F8A92EADEE9A}"/>
              </a:ext>
            </a:extLst>
          </p:cNvPr>
          <p:cNvSpPr/>
          <p:nvPr/>
        </p:nvSpPr>
        <p:spPr>
          <a:xfrm>
            <a:off x="273904" y="650526"/>
            <a:ext cx="5282833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i="1" dirty="0" err="1">
                <a:latin typeface="+mn-lt"/>
              </a:rPr>
              <a:t>Đặt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vé</a:t>
            </a:r>
            <a:endParaRPr lang="vi-VN" sz="2500" b="1" i="1" dirty="0">
              <a:latin typeface="+mn-lt"/>
            </a:endParaRPr>
          </a:p>
        </p:txBody>
      </p:sp>
      <p:sp>
        <p:nvSpPr>
          <p:cNvPr id="25" name="文本框 5">
            <a:extLst>
              <a:ext uri="{FF2B5EF4-FFF2-40B4-BE49-F238E27FC236}">
                <a16:creationId xmlns:a16="http://schemas.microsoft.com/office/drawing/2014/main" id="{AD481A88-FBE2-ADF1-67F4-03A8A02092DD}"/>
              </a:ext>
            </a:extLst>
          </p:cNvPr>
          <p:cNvSpPr txBox="1"/>
          <p:nvPr/>
        </p:nvSpPr>
        <p:spPr>
          <a:xfrm>
            <a:off x="40793" y="72672"/>
            <a:ext cx="761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3.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Chức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năng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CE9EB4-177A-ACB4-430F-1B09B4B51D70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72ECCF2-FA3C-08B0-9CC8-F026D3DDC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177" y="1336479"/>
            <a:ext cx="9496337" cy="4805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511075-E354-A96B-18F7-BB7515AE98A8}"/>
              </a:ext>
            </a:extLst>
          </p:cNvPr>
          <p:cNvSpPr txBox="1"/>
          <p:nvPr/>
        </p:nvSpPr>
        <p:spPr>
          <a:xfrm>
            <a:off x="4680853" y="6344876"/>
            <a:ext cx="346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chuyến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044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sign with a cursor pointing at it&#10;&#10;Description automatically generated">
            <a:extLst>
              <a:ext uri="{FF2B5EF4-FFF2-40B4-BE49-F238E27FC236}">
                <a16:creationId xmlns:a16="http://schemas.microsoft.com/office/drawing/2014/main" id="{3D0A8543-2F9F-DF03-25E0-F53ADE7954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22968" t="26606" r="23075" b="27728"/>
          <a:stretch/>
        </p:blipFill>
        <p:spPr>
          <a:xfrm rot="20405043">
            <a:off x="172094" y="5118085"/>
            <a:ext cx="1506335" cy="1274880"/>
          </a:xfrm>
          <a:prstGeom prst="rect">
            <a:avLst/>
          </a:prstGeom>
        </p:spPr>
      </p:pic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7E5F3-D0FC-FA0A-589C-F8A92EADEE9A}"/>
              </a:ext>
            </a:extLst>
          </p:cNvPr>
          <p:cNvSpPr/>
          <p:nvPr/>
        </p:nvSpPr>
        <p:spPr>
          <a:xfrm>
            <a:off x="273904" y="650526"/>
            <a:ext cx="5282833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i="1" dirty="0" err="1">
                <a:latin typeface="+mn-lt"/>
              </a:rPr>
              <a:t>Đặt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vé</a:t>
            </a:r>
            <a:endParaRPr lang="vi-VN" sz="2500" b="1" i="1" dirty="0">
              <a:latin typeface="+mn-lt"/>
            </a:endParaRPr>
          </a:p>
        </p:txBody>
      </p:sp>
      <p:sp>
        <p:nvSpPr>
          <p:cNvPr id="25" name="文本框 5">
            <a:extLst>
              <a:ext uri="{FF2B5EF4-FFF2-40B4-BE49-F238E27FC236}">
                <a16:creationId xmlns:a16="http://schemas.microsoft.com/office/drawing/2014/main" id="{AD481A88-FBE2-ADF1-67F4-03A8A02092DD}"/>
              </a:ext>
            </a:extLst>
          </p:cNvPr>
          <p:cNvSpPr txBox="1"/>
          <p:nvPr/>
        </p:nvSpPr>
        <p:spPr>
          <a:xfrm>
            <a:off x="40793" y="72672"/>
            <a:ext cx="761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3.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Chức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năng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CE9EB4-177A-ACB4-430F-1B09B4B51D70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B916847-DDE9-76E4-373C-C12847749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26" y="1314942"/>
            <a:ext cx="4957874" cy="3299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F8015C-C39F-DE47-13B6-8C146BD40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862" y="1249916"/>
            <a:ext cx="5721472" cy="3498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00A57B-BCE1-B42E-0441-34E499C38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9964" y="3165483"/>
            <a:ext cx="5963126" cy="44738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BA4041-C190-68EF-6DD1-C13740DF5610}"/>
              </a:ext>
            </a:extLst>
          </p:cNvPr>
          <p:cNvSpPr txBox="1"/>
          <p:nvPr/>
        </p:nvSpPr>
        <p:spPr>
          <a:xfrm>
            <a:off x="1629078" y="5033096"/>
            <a:ext cx="3462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714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9ABD8DA-0A7B-4287-9FE5-80D55175C3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2420">
            <a:off x="5379204" y="-490948"/>
            <a:ext cx="1889539" cy="2147005"/>
          </a:xfrm>
          <a:prstGeom prst="rect">
            <a:avLst/>
          </a:prstGeom>
        </p:spPr>
      </p:pic>
      <p:sp>
        <p:nvSpPr>
          <p:cNvPr id="95234" name="文本框 7">
            <a:extLst>
              <a:ext uri="{FF2B5EF4-FFF2-40B4-BE49-F238E27FC236}">
                <a16:creationId xmlns:a16="http://schemas.microsoft.com/office/drawing/2014/main" id="{D7A95A0B-D2F6-4167-8575-C0E0FA542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4679" y="1000731"/>
            <a:ext cx="262924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4400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Nội</a:t>
            </a:r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dung</a:t>
            </a:r>
            <a:endParaRPr lang="zh-CN" altLang="en-US" sz="4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cxnSp>
        <p:nvCxnSpPr>
          <p:cNvPr id="95243" name="直接连接符 3">
            <a:extLst>
              <a:ext uri="{FF2B5EF4-FFF2-40B4-BE49-F238E27FC236}">
                <a16:creationId xmlns:a16="http://schemas.microsoft.com/office/drawing/2014/main" id="{DDAE7626-31CE-474D-BA49-C89D1812C425}"/>
              </a:ext>
            </a:extLst>
          </p:cNvPr>
          <p:cNvCxnSpPr>
            <a:cxnSpLocks/>
          </p:cNvCxnSpPr>
          <p:nvPr/>
        </p:nvCxnSpPr>
        <p:spPr bwMode="auto">
          <a:xfrm>
            <a:off x="4110477" y="1823733"/>
            <a:ext cx="4426992" cy="0"/>
          </a:xfrm>
          <a:prstGeom prst="line">
            <a:avLst/>
          </a:prstGeom>
          <a:noFill/>
          <a:ln w="9525" algn="ctr">
            <a:solidFill>
              <a:srgbClr val="5B463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FC34E93-96C2-1EF7-F704-D6BA62024DF3}"/>
              </a:ext>
            </a:extLst>
          </p:cNvPr>
          <p:cNvGrpSpPr/>
          <p:nvPr/>
        </p:nvGrpSpPr>
        <p:grpSpPr>
          <a:xfrm>
            <a:off x="184607" y="2430687"/>
            <a:ext cx="2165784" cy="3866186"/>
            <a:chOff x="1395079" y="2457046"/>
            <a:chExt cx="1664675" cy="3866186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ADBAEDCA-3959-48A4-A052-47477A14FAD4}"/>
                </a:ext>
              </a:extLst>
            </p:cNvPr>
            <p:cNvSpPr/>
            <p:nvPr/>
          </p:nvSpPr>
          <p:spPr bwMode="auto">
            <a:xfrm>
              <a:off x="1962625" y="2714091"/>
              <a:ext cx="477553" cy="559839"/>
            </a:xfrm>
            <a:prstGeom prst="ellipse">
              <a:avLst/>
            </a:prstGeom>
            <a:noFill/>
            <a:ln w="9525" cap="flat" cmpd="sng" algn="ctr">
              <a:solidFill>
                <a:srgbClr val="4A85C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1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30" name="文本框 6">
              <a:extLst>
                <a:ext uri="{FF2B5EF4-FFF2-40B4-BE49-F238E27FC236}">
                  <a16:creationId xmlns:a16="http://schemas.microsoft.com/office/drawing/2014/main" id="{E663CBC9-52AA-4C3C-854B-EC34B5F151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5079" y="4233407"/>
              <a:ext cx="166467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284413" indent="1588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741613" indent="1588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198813" indent="1588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656013" indent="1588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2000" b="1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Mở</a:t>
              </a:r>
              <a:r>
                <a:rPr lang="en-US" altLang="zh-CN" sz="2000" b="1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 </a:t>
              </a:r>
              <a:r>
                <a:rPr lang="en-US" altLang="zh-CN" sz="2000" b="1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đầu</a:t>
              </a:r>
              <a:endParaRPr lang="zh-CN" altLang="en-US" sz="2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7A6EC12-4180-41CA-87A1-F46BB048C4F7}"/>
                </a:ext>
              </a:extLst>
            </p:cNvPr>
            <p:cNvSpPr/>
            <p:nvPr/>
          </p:nvSpPr>
          <p:spPr bwMode="auto">
            <a:xfrm>
              <a:off x="1441450" y="2457046"/>
              <a:ext cx="1535527" cy="3866186"/>
            </a:xfrm>
            <a:prstGeom prst="rect">
              <a:avLst/>
            </a:prstGeom>
            <a:noFill/>
            <a:ln w="952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B11DE6C-5855-3D28-6351-79FB9A3969EC}"/>
              </a:ext>
            </a:extLst>
          </p:cNvPr>
          <p:cNvGrpSpPr/>
          <p:nvPr/>
        </p:nvGrpSpPr>
        <p:grpSpPr>
          <a:xfrm>
            <a:off x="2614444" y="2450860"/>
            <a:ext cx="2137046" cy="3866186"/>
            <a:chOff x="3104128" y="2457046"/>
            <a:chExt cx="1491299" cy="3866186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7A11F5F-0C7D-4755-88BE-126117C442F2}"/>
                </a:ext>
              </a:extLst>
            </p:cNvPr>
            <p:cNvSpPr/>
            <p:nvPr/>
          </p:nvSpPr>
          <p:spPr bwMode="auto">
            <a:xfrm>
              <a:off x="3655470" y="2686287"/>
              <a:ext cx="405930" cy="551659"/>
            </a:xfrm>
            <a:prstGeom prst="ellipse">
              <a:avLst/>
            </a:prstGeom>
            <a:noFill/>
            <a:ln w="9525" cap="flat" cmpd="sng" algn="ctr">
              <a:solidFill>
                <a:srgbClr val="4A85C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2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31" name="文本框 6">
              <a:extLst>
                <a:ext uri="{FF2B5EF4-FFF2-40B4-BE49-F238E27FC236}">
                  <a16:creationId xmlns:a16="http://schemas.microsoft.com/office/drawing/2014/main" id="{3037B99F-801F-42EB-A932-04A2643D05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4128" y="4082937"/>
              <a:ext cx="149129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284413" indent="1588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741613" indent="1588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198813" indent="1588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656013" indent="1588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000" b="1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Kiến</a:t>
              </a:r>
              <a:r>
                <a:rPr lang="en-US" altLang="zh-CN" sz="2000" b="1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 </a:t>
              </a:r>
              <a:r>
                <a:rPr lang="en-US" altLang="zh-CN" sz="2000" b="1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trúc</a:t>
              </a:r>
              <a:r>
                <a:rPr lang="en-US" altLang="zh-CN" sz="2000" b="1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 </a:t>
              </a:r>
            </a:p>
            <a:p>
              <a:pPr algn="ctr" eaLnBrk="1" hangingPunct="1">
                <a:defRPr/>
              </a:pPr>
              <a:r>
                <a:rPr lang="en-US" altLang="zh-CN" sz="2000" b="1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hệ</a:t>
              </a:r>
              <a:r>
                <a:rPr lang="en-US" altLang="zh-CN" sz="2000" b="1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 </a:t>
              </a:r>
              <a:r>
                <a:rPr lang="en-US" altLang="zh-CN" sz="2000" b="1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thống</a:t>
              </a:r>
              <a:endParaRPr lang="zh-CN" altLang="en-US" sz="2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5D8FE14-918A-41CD-9B4B-089C3F0E282D}"/>
                </a:ext>
              </a:extLst>
            </p:cNvPr>
            <p:cNvSpPr/>
            <p:nvPr/>
          </p:nvSpPr>
          <p:spPr bwMode="auto">
            <a:xfrm>
              <a:off x="3122069" y="2457046"/>
              <a:ext cx="1439265" cy="3866186"/>
            </a:xfrm>
            <a:prstGeom prst="rect">
              <a:avLst/>
            </a:prstGeom>
            <a:noFill/>
            <a:ln w="952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BF83504-4626-5BA9-FCC8-29DBD2A6E83D}"/>
              </a:ext>
            </a:extLst>
          </p:cNvPr>
          <p:cNvGrpSpPr/>
          <p:nvPr/>
        </p:nvGrpSpPr>
        <p:grpSpPr>
          <a:xfrm>
            <a:off x="4961219" y="2462876"/>
            <a:ext cx="2325712" cy="3866186"/>
            <a:chOff x="4651031" y="2457046"/>
            <a:chExt cx="1664675" cy="3866186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813DD64D-389F-45F2-AA3E-135D3E9E7030}"/>
                </a:ext>
              </a:extLst>
            </p:cNvPr>
            <p:cNvSpPr/>
            <p:nvPr/>
          </p:nvSpPr>
          <p:spPr bwMode="auto">
            <a:xfrm>
              <a:off x="5255219" y="2678042"/>
              <a:ext cx="465519" cy="595888"/>
            </a:xfrm>
            <a:prstGeom prst="ellipse">
              <a:avLst/>
            </a:prstGeom>
            <a:noFill/>
            <a:ln w="9525" cap="flat" cmpd="sng" algn="ctr">
              <a:solidFill>
                <a:srgbClr val="4A85C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3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32" name="文本框 6">
              <a:extLst>
                <a:ext uri="{FF2B5EF4-FFF2-40B4-BE49-F238E27FC236}">
                  <a16:creationId xmlns:a16="http://schemas.microsoft.com/office/drawing/2014/main" id="{02B61F73-C0B6-46AE-B016-C6574FD1CB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1031" y="4105646"/>
              <a:ext cx="166467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284413" indent="1588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741613" indent="1588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198813" indent="1588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656013" indent="1588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000" b="1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Chức</a:t>
              </a:r>
              <a:r>
                <a:rPr lang="en-US" altLang="zh-CN" sz="2000" b="1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 </a:t>
              </a:r>
              <a:r>
                <a:rPr lang="en-US" altLang="zh-CN" sz="2000" b="1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năng</a:t>
              </a:r>
              <a:r>
                <a:rPr lang="en-US" altLang="zh-CN" sz="2000" b="1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 </a:t>
              </a:r>
            </a:p>
            <a:p>
              <a:pPr algn="ctr" eaLnBrk="1" hangingPunct="1">
                <a:defRPr/>
              </a:pPr>
              <a:r>
                <a:rPr lang="en-US" altLang="zh-CN" sz="2000" b="1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hệ</a:t>
              </a:r>
              <a:r>
                <a:rPr lang="en-US" altLang="zh-CN" sz="2000" b="1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 </a:t>
              </a:r>
              <a:r>
                <a:rPr lang="en-US" altLang="zh-CN" sz="2000" b="1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thống</a:t>
              </a:r>
              <a:endParaRPr lang="zh-CN" altLang="en-US" sz="2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028BA5D7-B841-4B03-B9A4-1B0B4513797D}"/>
                </a:ext>
              </a:extLst>
            </p:cNvPr>
            <p:cNvSpPr/>
            <p:nvPr/>
          </p:nvSpPr>
          <p:spPr bwMode="auto">
            <a:xfrm>
              <a:off x="4724230" y="2457046"/>
              <a:ext cx="1521048" cy="3866186"/>
            </a:xfrm>
            <a:prstGeom prst="rect">
              <a:avLst/>
            </a:prstGeom>
            <a:noFill/>
            <a:ln w="952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E92433-7C40-11E2-061B-6BC11D767ADC}"/>
              </a:ext>
            </a:extLst>
          </p:cNvPr>
          <p:cNvGrpSpPr/>
          <p:nvPr/>
        </p:nvGrpSpPr>
        <p:grpSpPr>
          <a:xfrm>
            <a:off x="9808371" y="2462876"/>
            <a:ext cx="2233153" cy="3866186"/>
            <a:chOff x="9823079" y="2427474"/>
            <a:chExt cx="1604192" cy="3866186"/>
          </a:xfrm>
        </p:grpSpPr>
        <p:sp>
          <p:nvSpPr>
            <p:cNvPr id="40" name="矩形 34">
              <a:extLst>
                <a:ext uri="{FF2B5EF4-FFF2-40B4-BE49-F238E27FC236}">
                  <a16:creationId xmlns:a16="http://schemas.microsoft.com/office/drawing/2014/main" id="{95D8FE14-918A-41CD-9B4B-089C3F0E282D}"/>
                </a:ext>
              </a:extLst>
            </p:cNvPr>
            <p:cNvSpPr/>
            <p:nvPr/>
          </p:nvSpPr>
          <p:spPr bwMode="auto">
            <a:xfrm>
              <a:off x="9883499" y="2427474"/>
              <a:ext cx="1439265" cy="3866186"/>
            </a:xfrm>
            <a:prstGeom prst="rect">
              <a:avLst/>
            </a:prstGeom>
            <a:noFill/>
            <a:ln w="952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46" name="椭圆 24">
              <a:extLst>
                <a:ext uri="{FF2B5EF4-FFF2-40B4-BE49-F238E27FC236}">
                  <a16:creationId xmlns:a16="http://schemas.microsoft.com/office/drawing/2014/main" id="{813DD64D-389F-45F2-AA3E-135D3E9E7030}"/>
                </a:ext>
              </a:extLst>
            </p:cNvPr>
            <p:cNvSpPr/>
            <p:nvPr/>
          </p:nvSpPr>
          <p:spPr bwMode="auto">
            <a:xfrm>
              <a:off x="10381551" y="2667726"/>
              <a:ext cx="458831" cy="548329"/>
            </a:xfrm>
            <a:prstGeom prst="ellipse">
              <a:avLst/>
            </a:prstGeom>
            <a:noFill/>
            <a:ln w="9525" cap="flat" cmpd="sng" algn="ctr">
              <a:solidFill>
                <a:srgbClr val="4A85C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5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6" name="文本框 6">
              <a:extLst>
                <a:ext uri="{FF2B5EF4-FFF2-40B4-BE49-F238E27FC236}">
                  <a16:creationId xmlns:a16="http://schemas.microsoft.com/office/drawing/2014/main" id="{895188B2-A655-E8F4-DC72-33A3DF0FE3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23079" y="4251466"/>
              <a:ext cx="160419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284413" indent="1588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741613" indent="1588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198813" indent="1588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656013" indent="1588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000" b="1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Tổng</a:t>
              </a:r>
              <a:r>
                <a:rPr lang="en-US" altLang="zh-CN" sz="2000" b="1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 </a:t>
              </a:r>
              <a:r>
                <a:rPr lang="en-US" altLang="zh-CN" sz="2000" b="1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kết</a:t>
              </a:r>
              <a:endParaRPr lang="zh-CN" altLang="en-US" sz="2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2A7108D-0C24-F3F9-18A8-6669010F54AD}"/>
              </a:ext>
            </a:extLst>
          </p:cNvPr>
          <p:cNvGrpSpPr/>
          <p:nvPr/>
        </p:nvGrpSpPr>
        <p:grpSpPr>
          <a:xfrm>
            <a:off x="7416779" y="2465412"/>
            <a:ext cx="2325712" cy="3866186"/>
            <a:chOff x="4659298" y="2457046"/>
            <a:chExt cx="1664675" cy="3866186"/>
          </a:xfrm>
        </p:grpSpPr>
        <p:sp>
          <p:nvSpPr>
            <p:cNvPr id="19" name="椭圆 24">
              <a:extLst>
                <a:ext uri="{FF2B5EF4-FFF2-40B4-BE49-F238E27FC236}">
                  <a16:creationId xmlns:a16="http://schemas.microsoft.com/office/drawing/2014/main" id="{3DBD07FE-CB2E-7F8F-45CD-718401AAF1B4}"/>
                </a:ext>
              </a:extLst>
            </p:cNvPr>
            <p:cNvSpPr/>
            <p:nvPr/>
          </p:nvSpPr>
          <p:spPr bwMode="auto">
            <a:xfrm>
              <a:off x="5255219" y="2678042"/>
              <a:ext cx="465519" cy="595888"/>
            </a:xfrm>
            <a:prstGeom prst="ellipse">
              <a:avLst/>
            </a:prstGeom>
            <a:noFill/>
            <a:ln w="9525" cap="flat" cmpd="sng" algn="ctr">
              <a:solidFill>
                <a:srgbClr val="4A85C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4</a:t>
              </a: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20" name="文本框 6">
              <a:extLst>
                <a:ext uri="{FF2B5EF4-FFF2-40B4-BE49-F238E27FC236}">
                  <a16:creationId xmlns:a16="http://schemas.microsoft.com/office/drawing/2014/main" id="{6FB54F30-3AAA-D67B-2788-79E761A977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9298" y="4225644"/>
              <a:ext cx="166467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284413" indent="1588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741613" indent="1588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198813" indent="1588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656013" indent="1588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2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33" name="矩形 35">
              <a:extLst>
                <a:ext uri="{FF2B5EF4-FFF2-40B4-BE49-F238E27FC236}">
                  <a16:creationId xmlns:a16="http://schemas.microsoft.com/office/drawing/2014/main" id="{C65013F3-27CF-3F3C-44DC-6A348989B442}"/>
                </a:ext>
              </a:extLst>
            </p:cNvPr>
            <p:cNvSpPr/>
            <p:nvPr/>
          </p:nvSpPr>
          <p:spPr bwMode="auto">
            <a:xfrm>
              <a:off x="4724230" y="2457046"/>
              <a:ext cx="1521048" cy="3866186"/>
            </a:xfrm>
            <a:prstGeom prst="rect">
              <a:avLst/>
            </a:prstGeom>
            <a:noFill/>
            <a:ln w="952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</p:grpSp>
      <p:sp>
        <p:nvSpPr>
          <p:cNvPr id="41" name="文本框 6">
            <a:extLst>
              <a:ext uri="{FF2B5EF4-FFF2-40B4-BE49-F238E27FC236}">
                <a16:creationId xmlns:a16="http://schemas.microsoft.com/office/drawing/2014/main" id="{5870C946-A0E5-0999-5B78-12489737D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1436" y="3975954"/>
            <a:ext cx="232571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413" indent="1588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613" indent="1588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8813" indent="1588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013" indent="1588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000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Thiết</a:t>
            </a:r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kế</a:t>
            </a:r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và</a:t>
            </a:r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</a:p>
          <a:p>
            <a:pPr algn="ctr" eaLnBrk="1" hangingPunct="1">
              <a:defRPr/>
            </a:pPr>
            <a:r>
              <a:rPr lang="en-US" altLang="zh-CN" sz="2000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xây</a:t>
            </a:r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dựng</a:t>
            </a:r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</a:p>
          <a:p>
            <a:pPr algn="ctr" eaLnBrk="1" hangingPunct="1">
              <a:defRPr/>
            </a:pPr>
            <a:r>
              <a:rPr lang="en-US" altLang="zh-CN" sz="2000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sign with a cursor pointing at it&#10;&#10;Description automatically generated">
            <a:extLst>
              <a:ext uri="{FF2B5EF4-FFF2-40B4-BE49-F238E27FC236}">
                <a16:creationId xmlns:a16="http://schemas.microsoft.com/office/drawing/2014/main" id="{3D0A8543-2F9F-DF03-25E0-F53ADE7954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22968" t="26606" r="23075" b="27728"/>
          <a:stretch/>
        </p:blipFill>
        <p:spPr>
          <a:xfrm rot="20405043">
            <a:off x="172094" y="5118085"/>
            <a:ext cx="1506335" cy="1274880"/>
          </a:xfrm>
          <a:prstGeom prst="rect">
            <a:avLst/>
          </a:prstGeom>
        </p:spPr>
      </p:pic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7E5F3-D0FC-FA0A-589C-F8A92EADEE9A}"/>
              </a:ext>
            </a:extLst>
          </p:cNvPr>
          <p:cNvSpPr/>
          <p:nvPr/>
        </p:nvSpPr>
        <p:spPr>
          <a:xfrm>
            <a:off x="273904" y="650526"/>
            <a:ext cx="5282833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i="1" dirty="0" err="1">
                <a:latin typeface="+mn-lt"/>
              </a:rPr>
              <a:t>Đặt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vé</a:t>
            </a:r>
            <a:endParaRPr lang="vi-VN" sz="2500" b="1" i="1" dirty="0">
              <a:latin typeface="+mn-lt"/>
            </a:endParaRPr>
          </a:p>
        </p:txBody>
      </p:sp>
      <p:sp>
        <p:nvSpPr>
          <p:cNvPr id="25" name="文本框 5">
            <a:extLst>
              <a:ext uri="{FF2B5EF4-FFF2-40B4-BE49-F238E27FC236}">
                <a16:creationId xmlns:a16="http://schemas.microsoft.com/office/drawing/2014/main" id="{AD481A88-FBE2-ADF1-67F4-03A8A02092DD}"/>
              </a:ext>
            </a:extLst>
          </p:cNvPr>
          <p:cNvSpPr txBox="1"/>
          <p:nvPr/>
        </p:nvSpPr>
        <p:spPr>
          <a:xfrm>
            <a:off x="40793" y="72672"/>
            <a:ext cx="761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3.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Chức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năng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CE9EB4-177A-ACB4-430F-1B09B4B51D70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803FECC-9A73-5719-7719-74585CBF7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056" y="1260308"/>
            <a:ext cx="9964394" cy="4876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108A4F-D557-FF54-1B65-8CDC5DAC42A6}"/>
              </a:ext>
            </a:extLst>
          </p:cNvPr>
          <p:cNvSpPr txBox="1"/>
          <p:nvPr/>
        </p:nvSpPr>
        <p:spPr>
          <a:xfrm>
            <a:off x="5784518" y="6344882"/>
            <a:ext cx="346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814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sign with a cursor pointing at it&#10;&#10;Description automatically generated">
            <a:extLst>
              <a:ext uri="{FF2B5EF4-FFF2-40B4-BE49-F238E27FC236}">
                <a16:creationId xmlns:a16="http://schemas.microsoft.com/office/drawing/2014/main" id="{3D0A8543-2F9F-DF03-25E0-F53ADE7954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22968" t="26606" r="23075" b="27728"/>
          <a:stretch/>
        </p:blipFill>
        <p:spPr>
          <a:xfrm rot="20405043">
            <a:off x="172094" y="5118085"/>
            <a:ext cx="1506335" cy="1274880"/>
          </a:xfrm>
          <a:prstGeom prst="rect">
            <a:avLst/>
          </a:prstGeom>
        </p:spPr>
      </p:pic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7E5F3-D0FC-FA0A-589C-F8A92EADEE9A}"/>
              </a:ext>
            </a:extLst>
          </p:cNvPr>
          <p:cNvSpPr/>
          <p:nvPr/>
        </p:nvSpPr>
        <p:spPr>
          <a:xfrm>
            <a:off x="273904" y="650526"/>
            <a:ext cx="5282833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i="1" dirty="0" err="1">
                <a:latin typeface="+mn-lt"/>
              </a:rPr>
              <a:t>Đặt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vé</a:t>
            </a:r>
            <a:endParaRPr lang="vi-VN" sz="2500" b="1" i="1" dirty="0">
              <a:latin typeface="+mn-lt"/>
            </a:endParaRPr>
          </a:p>
        </p:txBody>
      </p:sp>
      <p:sp>
        <p:nvSpPr>
          <p:cNvPr id="25" name="文本框 5">
            <a:extLst>
              <a:ext uri="{FF2B5EF4-FFF2-40B4-BE49-F238E27FC236}">
                <a16:creationId xmlns:a16="http://schemas.microsoft.com/office/drawing/2014/main" id="{AD481A88-FBE2-ADF1-67F4-03A8A02092DD}"/>
              </a:ext>
            </a:extLst>
          </p:cNvPr>
          <p:cNvSpPr txBox="1"/>
          <p:nvPr/>
        </p:nvSpPr>
        <p:spPr>
          <a:xfrm>
            <a:off x="40793" y="72672"/>
            <a:ext cx="761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3.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Chức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năng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CE9EB4-177A-ACB4-430F-1B09B4B51D70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51EAF83-D266-4E91-3837-BF1BE0616DB4}"/>
              </a:ext>
            </a:extLst>
          </p:cNvPr>
          <p:cNvSpPr/>
          <p:nvPr/>
        </p:nvSpPr>
        <p:spPr>
          <a:xfrm>
            <a:off x="273903" y="1314942"/>
            <a:ext cx="5382617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i="1" dirty="0" err="1">
                <a:latin typeface="+mn-lt"/>
              </a:rPr>
              <a:t>Các</a:t>
            </a:r>
            <a:r>
              <a:rPr lang="en-US" sz="2500" i="1" dirty="0">
                <a:latin typeface="+mn-lt"/>
              </a:rPr>
              <a:t> </a:t>
            </a:r>
            <a:r>
              <a:rPr lang="en-US" sz="2500" i="1" dirty="0" err="1">
                <a:latin typeface="+mn-lt"/>
              </a:rPr>
              <a:t>chức</a:t>
            </a:r>
            <a:r>
              <a:rPr lang="en-US" sz="2500" i="1" dirty="0">
                <a:latin typeface="+mn-lt"/>
              </a:rPr>
              <a:t> </a:t>
            </a:r>
            <a:r>
              <a:rPr lang="en-US" sz="2500" i="1" dirty="0" err="1">
                <a:latin typeface="+mn-lt"/>
              </a:rPr>
              <a:t>năng</a:t>
            </a:r>
            <a:r>
              <a:rPr lang="en-US" sz="2500" i="1" dirty="0">
                <a:latin typeface="+mn-lt"/>
              </a:rPr>
              <a:t> </a:t>
            </a:r>
            <a:r>
              <a:rPr lang="en-US" sz="2500" i="1" dirty="0" err="1">
                <a:latin typeface="+mn-lt"/>
              </a:rPr>
              <a:t>trợ</a:t>
            </a:r>
            <a:r>
              <a:rPr lang="en-US" sz="2500" i="1" dirty="0">
                <a:latin typeface="+mn-lt"/>
              </a:rPr>
              <a:t> </a:t>
            </a:r>
            <a:r>
              <a:rPr lang="en-US" sz="2500" i="1" dirty="0" err="1">
                <a:latin typeface="+mn-lt"/>
              </a:rPr>
              <a:t>giúp</a:t>
            </a:r>
            <a:r>
              <a:rPr lang="en-US" sz="2500" i="1" dirty="0">
                <a:latin typeface="+mn-lt"/>
              </a:rPr>
              <a:t> </a:t>
            </a:r>
            <a:r>
              <a:rPr lang="en-US" sz="2500" i="1" dirty="0" err="1">
                <a:latin typeface="+mn-lt"/>
              </a:rPr>
              <a:t>khách</a:t>
            </a:r>
            <a:r>
              <a:rPr lang="en-US" sz="2500" i="1" dirty="0">
                <a:latin typeface="+mn-lt"/>
              </a:rPr>
              <a:t> </a:t>
            </a:r>
            <a:r>
              <a:rPr lang="en-US" sz="2500" i="1" dirty="0" err="1">
                <a:latin typeface="+mn-lt"/>
              </a:rPr>
              <a:t>hàng</a:t>
            </a:r>
            <a:endParaRPr lang="vi-VN" sz="2500" i="1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31102F-1AAE-31FE-1036-597936BEB9BD}"/>
              </a:ext>
            </a:extLst>
          </p:cNvPr>
          <p:cNvSpPr/>
          <p:nvPr/>
        </p:nvSpPr>
        <p:spPr>
          <a:xfrm>
            <a:off x="1122973" y="3501534"/>
            <a:ext cx="4412558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i="1" dirty="0" err="1">
                <a:latin typeface="+mn-lt"/>
              </a:rPr>
              <a:t>Hỗ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trợ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tự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động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với</a:t>
            </a:r>
            <a:r>
              <a:rPr lang="en-US" sz="2500" b="1" i="1" dirty="0">
                <a:latin typeface="+mn-lt"/>
              </a:rPr>
              <a:t> chatbot</a:t>
            </a:r>
            <a:endParaRPr lang="vi-VN" sz="2500" b="1" i="1" dirty="0">
              <a:latin typeface="+mn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741D75-F6B4-6D9A-3CDB-439D4F71E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253" y="1426185"/>
            <a:ext cx="3994488" cy="537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59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4" grpId="0" build="p"/>
      <p:bldP spid="10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09B476-70C9-63BB-4392-A2DDF7008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4" y="2722031"/>
            <a:ext cx="7999580" cy="3644739"/>
          </a:xfrm>
          <a:prstGeom prst="rect">
            <a:avLst/>
          </a:prstGeom>
        </p:spPr>
      </p:pic>
      <p:pic>
        <p:nvPicPr>
          <p:cNvPr id="12" name="Picture 11" descr="A black sign with a cursor pointing at it&#10;&#10;Description automatically generated">
            <a:extLst>
              <a:ext uri="{FF2B5EF4-FFF2-40B4-BE49-F238E27FC236}">
                <a16:creationId xmlns:a16="http://schemas.microsoft.com/office/drawing/2014/main" id="{3D0A8543-2F9F-DF03-25E0-F53ADE7954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22968" t="26606" r="23075" b="27728"/>
          <a:stretch/>
        </p:blipFill>
        <p:spPr>
          <a:xfrm rot="20405043">
            <a:off x="172094" y="5118085"/>
            <a:ext cx="1506335" cy="1274880"/>
          </a:xfrm>
          <a:prstGeom prst="rect">
            <a:avLst/>
          </a:prstGeom>
        </p:spPr>
      </p:pic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7E5F3-D0FC-FA0A-589C-F8A92EADEE9A}"/>
              </a:ext>
            </a:extLst>
          </p:cNvPr>
          <p:cNvSpPr/>
          <p:nvPr/>
        </p:nvSpPr>
        <p:spPr>
          <a:xfrm>
            <a:off x="273904" y="650526"/>
            <a:ext cx="5282833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i="1" dirty="0" err="1">
                <a:latin typeface="+mn-lt"/>
              </a:rPr>
              <a:t>Đặt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vé</a:t>
            </a:r>
            <a:endParaRPr lang="vi-VN" sz="2500" b="1" i="1" dirty="0">
              <a:latin typeface="+mn-lt"/>
            </a:endParaRPr>
          </a:p>
        </p:txBody>
      </p:sp>
      <p:sp>
        <p:nvSpPr>
          <p:cNvPr id="25" name="文本框 5">
            <a:extLst>
              <a:ext uri="{FF2B5EF4-FFF2-40B4-BE49-F238E27FC236}">
                <a16:creationId xmlns:a16="http://schemas.microsoft.com/office/drawing/2014/main" id="{AD481A88-FBE2-ADF1-67F4-03A8A02092DD}"/>
              </a:ext>
            </a:extLst>
          </p:cNvPr>
          <p:cNvSpPr txBox="1"/>
          <p:nvPr/>
        </p:nvSpPr>
        <p:spPr>
          <a:xfrm>
            <a:off x="40793" y="72672"/>
            <a:ext cx="761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3.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Chức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năng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CE9EB4-177A-ACB4-430F-1B09B4B51D70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51EAF83-D266-4E91-3837-BF1BE0616DB4}"/>
              </a:ext>
            </a:extLst>
          </p:cNvPr>
          <p:cNvSpPr/>
          <p:nvPr/>
        </p:nvSpPr>
        <p:spPr>
          <a:xfrm>
            <a:off x="273903" y="1314942"/>
            <a:ext cx="5382617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i="1" dirty="0" err="1">
                <a:latin typeface="+mn-lt"/>
              </a:rPr>
              <a:t>Các</a:t>
            </a:r>
            <a:r>
              <a:rPr lang="en-US" sz="2500" i="1" dirty="0">
                <a:latin typeface="+mn-lt"/>
              </a:rPr>
              <a:t> </a:t>
            </a:r>
            <a:r>
              <a:rPr lang="en-US" sz="2500" i="1" dirty="0" err="1">
                <a:latin typeface="+mn-lt"/>
              </a:rPr>
              <a:t>chức</a:t>
            </a:r>
            <a:r>
              <a:rPr lang="en-US" sz="2500" i="1" dirty="0">
                <a:latin typeface="+mn-lt"/>
              </a:rPr>
              <a:t> </a:t>
            </a:r>
            <a:r>
              <a:rPr lang="en-US" sz="2500" i="1" dirty="0" err="1">
                <a:latin typeface="+mn-lt"/>
              </a:rPr>
              <a:t>năng</a:t>
            </a:r>
            <a:r>
              <a:rPr lang="en-US" sz="2500" i="1" dirty="0">
                <a:latin typeface="+mn-lt"/>
              </a:rPr>
              <a:t> </a:t>
            </a:r>
            <a:r>
              <a:rPr lang="en-US" sz="2500" i="1" dirty="0" err="1">
                <a:latin typeface="+mn-lt"/>
              </a:rPr>
              <a:t>trợ</a:t>
            </a:r>
            <a:r>
              <a:rPr lang="en-US" sz="2500" i="1" dirty="0">
                <a:latin typeface="+mn-lt"/>
              </a:rPr>
              <a:t> </a:t>
            </a:r>
            <a:r>
              <a:rPr lang="en-US" sz="2500" i="1" dirty="0" err="1">
                <a:latin typeface="+mn-lt"/>
              </a:rPr>
              <a:t>giúp</a:t>
            </a:r>
            <a:r>
              <a:rPr lang="en-US" sz="2500" i="1" dirty="0">
                <a:latin typeface="+mn-lt"/>
              </a:rPr>
              <a:t> </a:t>
            </a:r>
            <a:r>
              <a:rPr lang="en-US" sz="2500" i="1" dirty="0" err="1">
                <a:latin typeface="+mn-lt"/>
              </a:rPr>
              <a:t>khách</a:t>
            </a:r>
            <a:r>
              <a:rPr lang="en-US" sz="2500" i="1" dirty="0">
                <a:latin typeface="+mn-lt"/>
              </a:rPr>
              <a:t> </a:t>
            </a:r>
            <a:r>
              <a:rPr lang="en-US" sz="2500" i="1" dirty="0" err="1">
                <a:latin typeface="+mn-lt"/>
              </a:rPr>
              <a:t>hàng</a:t>
            </a:r>
            <a:endParaRPr lang="vi-VN" sz="2500" i="1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31102F-1AAE-31FE-1036-597936BEB9BD}"/>
              </a:ext>
            </a:extLst>
          </p:cNvPr>
          <p:cNvSpPr/>
          <p:nvPr/>
        </p:nvSpPr>
        <p:spPr>
          <a:xfrm>
            <a:off x="871084" y="1873084"/>
            <a:ext cx="4412558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i="1" dirty="0">
                <a:latin typeface="+mn-lt"/>
              </a:rPr>
              <a:t>Chat </a:t>
            </a:r>
            <a:r>
              <a:rPr lang="en-US" sz="2500" b="1" i="1" dirty="0" err="1">
                <a:latin typeface="+mn-lt"/>
              </a:rPr>
              <a:t>trực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tiếp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với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nhân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viên</a:t>
            </a:r>
            <a:endParaRPr lang="vi-VN" sz="2500" b="1" i="1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4F1EE6-B334-7A4F-1078-40B5CBF63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8979" y="1314942"/>
            <a:ext cx="3802912" cy="537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01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4" grpId="0" build="p"/>
      <p:bldP spid="10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7E5F3-D0FC-FA0A-589C-F8A92EADEE9A}"/>
              </a:ext>
            </a:extLst>
          </p:cNvPr>
          <p:cNvSpPr/>
          <p:nvPr/>
        </p:nvSpPr>
        <p:spPr>
          <a:xfrm>
            <a:off x="273904" y="650526"/>
            <a:ext cx="5282833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i="1" dirty="0" err="1">
                <a:latin typeface="+mn-lt"/>
              </a:rPr>
              <a:t>Quản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lý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chuyến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đi</a:t>
            </a:r>
            <a:endParaRPr lang="vi-VN" sz="2500" b="1" i="1" dirty="0">
              <a:latin typeface="+mn-lt"/>
            </a:endParaRPr>
          </a:p>
        </p:txBody>
      </p:sp>
      <p:pic>
        <p:nvPicPr>
          <p:cNvPr id="20" name="Picture 19" descr="A green and black pin with circles around it&#10;&#10;Description automatically generated">
            <a:extLst>
              <a:ext uri="{FF2B5EF4-FFF2-40B4-BE49-F238E27FC236}">
                <a16:creationId xmlns:a16="http://schemas.microsoft.com/office/drawing/2014/main" id="{CD187CF3-EFCF-025F-B995-C06D592B0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3" y="4262925"/>
            <a:ext cx="1330222" cy="133022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blurRad="6350" stA="50000" endA="300" endPos="87000" dir="5400000" sy="-100000" algn="bl" rotWithShape="0"/>
          </a:effectLst>
        </p:spPr>
      </p:pic>
      <p:sp>
        <p:nvSpPr>
          <p:cNvPr id="25" name="文本框 5">
            <a:extLst>
              <a:ext uri="{FF2B5EF4-FFF2-40B4-BE49-F238E27FC236}">
                <a16:creationId xmlns:a16="http://schemas.microsoft.com/office/drawing/2014/main" id="{AD481A88-FBE2-ADF1-67F4-03A8A02092DD}"/>
              </a:ext>
            </a:extLst>
          </p:cNvPr>
          <p:cNvSpPr txBox="1"/>
          <p:nvPr/>
        </p:nvSpPr>
        <p:spPr>
          <a:xfrm>
            <a:off x="40793" y="72672"/>
            <a:ext cx="761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3.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Chức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năng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CE9EB4-177A-ACB4-430F-1B09B4B51D70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931FD52-44F9-782C-66FF-38C754B0B6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36" y="1336479"/>
            <a:ext cx="3443302" cy="45267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FEBBF6-8843-87F6-5348-6AA11A0661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842" y="1336479"/>
            <a:ext cx="6133688" cy="539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9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7E5F3-D0FC-FA0A-589C-F8A92EADEE9A}"/>
              </a:ext>
            </a:extLst>
          </p:cNvPr>
          <p:cNvSpPr/>
          <p:nvPr/>
        </p:nvSpPr>
        <p:spPr>
          <a:xfrm>
            <a:off x="273904" y="650526"/>
            <a:ext cx="5282833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i="1" dirty="0" err="1">
                <a:latin typeface="+mn-lt"/>
              </a:rPr>
              <a:t>Quản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lý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chuyến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đi</a:t>
            </a:r>
            <a:endParaRPr lang="vi-VN" sz="2500" b="1" i="1" dirty="0">
              <a:latin typeface="+mn-lt"/>
            </a:endParaRPr>
          </a:p>
        </p:txBody>
      </p:sp>
      <p:pic>
        <p:nvPicPr>
          <p:cNvPr id="20" name="Picture 19" descr="A green and black pin with circles around it&#10;&#10;Description automatically generated">
            <a:extLst>
              <a:ext uri="{FF2B5EF4-FFF2-40B4-BE49-F238E27FC236}">
                <a16:creationId xmlns:a16="http://schemas.microsoft.com/office/drawing/2014/main" id="{CD187CF3-EFCF-025F-B995-C06D592B0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756" y="4454311"/>
            <a:ext cx="1330222" cy="133022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blurRad="6350" stA="50000" endA="300" endPos="87000" dir="5400000" sy="-100000" algn="bl" rotWithShape="0"/>
          </a:effectLst>
        </p:spPr>
      </p:pic>
      <p:sp>
        <p:nvSpPr>
          <p:cNvPr id="25" name="文本框 5">
            <a:extLst>
              <a:ext uri="{FF2B5EF4-FFF2-40B4-BE49-F238E27FC236}">
                <a16:creationId xmlns:a16="http://schemas.microsoft.com/office/drawing/2014/main" id="{AD481A88-FBE2-ADF1-67F4-03A8A02092DD}"/>
              </a:ext>
            </a:extLst>
          </p:cNvPr>
          <p:cNvSpPr txBox="1"/>
          <p:nvPr/>
        </p:nvSpPr>
        <p:spPr>
          <a:xfrm>
            <a:off x="40793" y="72672"/>
            <a:ext cx="761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3.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Chức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năng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CE9EB4-177A-ACB4-430F-1B09B4B51D70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40F15-72FB-608F-017C-E048DF4C8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256" y="1841710"/>
            <a:ext cx="9197571" cy="47800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D38BF2-6B91-780F-CD20-B5BBB47ED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371" y="1302892"/>
            <a:ext cx="4525006" cy="36866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9306C7-7256-2821-894B-6780380EB45E}"/>
              </a:ext>
            </a:extLst>
          </p:cNvPr>
          <p:cNvSpPr txBox="1"/>
          <p:nvPr/>
        </p:nvSpPr>
        <p:spPr>
          <a:xfrm>
            <a:off x="5659048" y="1336479"/>
            <a:ext cx="550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chuyến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654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7E5F3-D0FC-FA0A-589C-F8A92EADEE9A}"/>
              </a:ext>
            </a:extLst>
          </p:cNvPr>
          <p:cNvSpPr/>
          <p:nvPr/>
        </p:nvSpPr>
        <p:spPr>
          <a:xfrm>
            <a:off x="273904" y="650526"/>
            <a:ext cx="5282833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i="1" dirty="0" err="1">
                <a:latin typeface="+mn-lt"/>
              </a:rPr>
              <a:t>Quản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lý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chuyến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đi</a:t>
            </a:r>
            <a:endParaRPr lang="vi-VN" sz="2500" b="1" i="1" dirty="0">
              <a:latin typeface="+mn-lt"/>
            </a:endParaRPr>
          </a:p>
        </p:txBody>
      </p:sp>
      <p:pic>
        <p:nvPicPr>
          <p:cNvPr id="20" name="Picture 19" descr="A green and black pin with circles around it&#10;&#10;Description automatically generated">
            <a:extLst>
              <a:ext uri="{FF2B5EF4-FFF2-40B4-BE49-F238E27FC236}">
                <a16:creationId xmlns:a16="http://schemas.microsoft.com/office/drawing/2014/main" id="{CD187CF3-EFCF-025F-B995-C06D592B0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756" y="4454311"/>
            <a:ext cx="1330222" cy="133022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blurRad="6350" stA="50000" endA="300" endPos="87000" dir="5400000" sy="-100000" algn="bl" rotWithShape="0"/>
          </a:effectLst>
        </p:spPr>
      </p:pic>
      <p:sp>
        <p:nvSpPr>
          <p:cNvPr id="25" name="文本框 5">
            <a:extLst>
              <a:ext uri="{FF2B5EF4-FFF2-40B4-BE49-F238E27FC236}">
                <a16:creationId xmlns:a16="http://schemas.microsoft.com/office/drawing/2014/main" id="{AD481A88-FBE2-ADF1-67F4-03A8A02092DD}"/>
              </a:ext>
            </a:extLst>
          </p:cNvPr>
          <p:cNvSpPr txBox="1"/>
          <p:nvPr/>
        </p:nvSpPr>
        <p:spPr>
          <a:xfrm>
            <a:off x="40793" y="72672"/>
            <a:ext cx="761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3.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Chức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năng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CE9EB4-177A-ACB4-430F-1B09B4B51D70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D5B50B2-5492-12F4-3CCA-3A0D33971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599" y="1374350"/>
            <a:ext cx="8318194" cy="49443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1F27D2-BCF0-3910-B564-E271244A4B45}"/>
              </a:ext>
            </a:extLst>
          </p:cNvPr>
          <p:cNvSpPr txBox="1"/>
          <p:nvPr/>
        </p:nvSpPr>
        <p:spPr>
          <a:xfrm>
            <a:off x="4023063" y="6318731"/>
            <a:ext cx="481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xế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chuyến</a:t>
            </a:r>
            <a:r>
              <a:rPr lang="en-US" dirty="0"/>
              <a:t> </a:t>
            </a:r>
            <a:r>
              <a:rPr lang="en-US" dirty="0" err="1"/>
              <a:t>đi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626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7E5F3-D0FC-FA0A-589C-F8A92EADEE9A}"/>
              </a:ext>
            </a:extLst>
          </p:cNvPr>
          <p:cNvSpPr/>
          <p:nvPr/>
        </p:nvSpPr>
        <p:spPr>
          <a:xfrm>
            <a:off x="273904" y="650526"/>
            <a:ext cx="5282833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i="1" dirty="0" err="1">
                <a:latin typeface="+mn-lt"/>
              </a:rPr>
              <a:t>Quản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lý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chuyến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đi</a:t>
            </a:r>
            <a:endParaRPr lang="vi-VN" sz="2500" b="1" i="1" dirty="0">
              <a:latin typeface="+mn-lt"/>
            </a:endParaRPr>
          </a:p>
        </p:txBody>
      </p:sp>
      <p:pic>
        <p:nvPicPr>
          <p:cNvPr id="20" name="Picture 19" descr="A green and black pin with circles around it&#10;&#10;Description automatically generated">
            <a:extLst>
              <a:ext uri="{FF2B5EF4-FFF2-40B4-BE49-F238E27FC236}">
                <a16:creationId xmlns:a16="http://schemas.microsoft.com/office/drawing/2014/main" id="{CD187CF3-EFCF-025F-B995-C06D592B0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756" y="4454311"/>
            <a:ext cx="1330222" cy="133022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blurRad="6350" stA="50000" endA="300" endPos="87000" dir="5400000" sy="-100000" algn="bl" rotWithShape="0"/>
          </a:effectLst>
        </p:spPr>
      </p:pic>
      <p:sp>
        <p:nvSpPr>
          <p:cNvPr id="25" name="文本框 5">
            <a:extLst>
              <a:ext uri="{FF2B5EF4-FFF2-40B4-BE49-F238E27FC236}">
                <a16:creationId xmlns:a16="http://schemas.microsoft.com/office/drawing/2014/main" id="{AD481A88-FBE2-ADF1-67F4-03A8A02092DD}"/>
              </a:ext>
            </a:extLst>
          </p:cNvPr>
          <p:cNvSpPr txBox="1"/>
          <p:nvPr/>
        </p:nvSpPr>
        <p:spPr>
          <a:xfrm>
            <a:off x="40793" y="72672"/>
            <a:ext cx="761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3.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Chức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năng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CE9EB4-177A-ACB4-430F-1B09B4B51D70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6857878-BA65-C5D0-9071-17C78FDB5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85" y="1466801"/>
            <a:ext cx="10139916" cy="4946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41F1F8-05A5-ACB0-5252-4AAC1DA5EAA5}"/>
              </a:ext>
            </a:extLst>
          </p:cNvPr>
          <p:cNvSpPr txBox="1"/>
          <p:nvPr/>
        </p:nvSpPr>
        <p:spPr>
          <a:xfrm>
            <a:off x="4320774" y="6412968"/>
            <a:ext cx="481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chuyến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8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7E5F3-D0FC-FA0A-589C-F8A92EADEE9A}"/>
              </a:ext>
            </a:extLst>
          </p:cNvPr>
          <p:cNvSpPr/>
          <p:nvPr/>
        </p:nvSpPr>
        <p:spPr>
          <a:xfrm>
            <a:off x="273904" y="650526"/>
            <a:ext cx="5282833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i="1" dirty="0" err="1">
                <a:latin typeface="+mn-lt"/>
              </a:rPr>
              <a:t>Quản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lý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chuyến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đi</a:t>
            </a:r>
            <a:endParaRPr lang="vi-VN" sz="2500" b="1" i="1" dirty="0">
              <a:latin typeface="+mn-lt"/>
            </a:endParaRPr>
          </a:p>
        </p:txBody>
      </p:sp>
      <p:pic>
        <p:nvPicPr>
          <p:cNvPr id="20" name="Picture 19" descr="A green and black pin with circles around it&#10;&#10;Description automatically generated">
            <a:extLst>
              <a:ext uri="{FF2B5EF4-FFF2-40B4-BE49-F238E27FC236}">
                <a16:creationId xmlns:a16="http://schemas.microsoft.com/office/drawing/2014/main" id="{CD187CF3-EFCF-025F-B995-C06D592B0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756" y="4454311"/>
            <a:ext cx="1330222" cy="133022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blurRad="6350" stA="50000" endA="300" endPos="87000" dir="5400000" sy="-100000" algn="bl" rotWithShape="0"/>
          </a:effectLst>
        </p:spPr>
      </p:pic>
      <p:sp>
        <p:nvSpPr>
          <p:cNvPr id="25" name="文本框 5">
            <a:extLst>
              <a:ext uri="{FF2B5EF4-FFF2-40B4-BE49-F238E27FC236}">
                <a16:creationId xmlns:a16="http://schemas.microsoft.com/office/drawing/2014/main" id="{AD481A88-FBE2-ADF1-67F4-03A8A02092DD}"/>
              </a:ext>
            </a:extLst>
          </p:cNvPr>
          <p:cNvSpPr txBox="1"/>
          <p:nvPr/>
        </p:nvSpPr>
        <p:spPr>
          <a:xfrm>
            <a:off x="40793" y="72672"/>
            <a:ext cx="761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3.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Chức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năng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CE9EB4-177A-ACB4-430F-1B09B4B51D70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841F1F8-05A5-ACB0-5252-4AAC1DA5EAA5}"/>
              </a:ext>
            </a:extLst>
          </p:cNvPr>
          <p:cNvSpPr txBox="1"/>
          <p:nvPr/>
        </p:nvSpPr>
        <p:spPr>
          <a:xfrm>
            <a:off x="4320774" y="6412968"/>
            <a:ext cx="481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chuyến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xế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40D722-844C-6DA5-52D5-E2967EAC1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508" y="1499770"/>
            <a:ext cx="9672084" cy="486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42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7E5F3-D0FC-FA0A-589C-F8A92EADEE9A}"/>
              </a:ext>
            </a:extLst>
          </p:cNvPr>
          <p:cNvSpPr/>
          <p:nvPr/>
        </p:nvSpPr>
        <p:spPr>
          <a:xfrm>
            <a:off x="273904" y="650526"/>
            <a:ext cx="5282833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i="1" dirty="0" err="1">
                <a:latin typeface="+mn-lt"/>
              </a:rPr>
              <a:t>Quản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lý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chuyến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đi</a:t>
            </a:r>
            <a:endParaRPr lang="vi-VN" sz="2500" b="1" i="1" dirty="0">
              <a:latin typeface="+mn-lt"/>
            </a:endParaRPr>
          </a:p>
        </p:txBody>
      </p:sp>
      <p:pic>
        <p:nvPicPr>
          <p:cNvPr id="20" name="Picture 19" descr="A green and black pin with circles around it&#10;&#10;Description automatically generated">
            <a:extLst>
              <a:ext uri="{FF2B5EF4-FFF2-40B4-BE49-F238E27FC236}">
                <a16:creationId xmlns:a16="http://schemas.microsoft.com/office/drawing/2014/main" id="{CD187CF3-EFCF-025F-B995-C06D592B0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756" y="4454311"/>
            <a:ext cx="1330222" cy="133022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blurRad="6350" stA="50000" endA="300" endPos="87000" dir="5400000" sy="-100000" algn="bl" rotWithShape="0"/>
          </a:effectLst>
        </p:spPr>
      </p:pic>
      <p:sp>
        <p:nvSpPr>
          <p:cNvPr id="25" name="文本框 5">
            <a:extLst>
              <a:ext uri="{FF2B5EF4-FFF2-40B4-BE49-F238E27FC236}">
                <a16:creationId xmlns:a16="http://schemas.microsoft.com/office/drawing/2014/main" id="{AD481A88-FBE2-ADF1-67F4-03A8A02092DD}"/>
              </a:ext>
            </a:extLst>
          </p:cNvPr>
          <p:cNvSpPr txBox="1"/>
          <p:nvPr/>
        </p:nvSpPr>
        <p:spPr>
          <a:xfrm>
            <a:off x="40793" y="72672"/>
            <a:ext cx="761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3.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Chức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năng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CE9EB4-177A-ACB4-430F-1B09B4B51D70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841F1F8-05A5-ACB0-5252-4AAC1DA5EAA5}"/>
              </a:ext>
            </a:extLst>
          </p:cNvPr>
          <p:cNvSpPr txBox="1"/>
          <p:nvPr/>
        </p:nvSpPr>
        <p:spPr>
          <a:xfrm>
            <a:off x="2789493" y="5415201"/>
            <a:ext cx="7194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vận</a:t>
            </a:r>
            <a:r>
              <a:rPr lang="en-US" dirty="0"/>
              <a:t> </a:t>
            </a:r>
            <a:r>
              <a:rPr lang="en-US" dirty="0" err="1"/>
              <a:t>chuyểnvà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chuyến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xế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DBBD51-5256-0832-796D-C091B80C1B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74" t="15849" r="23120" b="8169"/>
          <a:stretch/>
        </p:blipFill>
        <p:spPr>
          <a:xfrm>
            <a:off x="30383" y="1426667"/>
            <a:ext cx="4625163" cy="3667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BC7E50-8B0A-9382-4F74-50E5B9F635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82" t="14940" r="11748" b="24597"/>
          <a:stretch/>
        </p:blipFill>
        <p:spPr>
          <a:xfrm>
            <a:off x="4885744" y="1400344"/>
            <a:ext cx="7275873" cy="371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84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7E5F3-D0FC-FA0A-589C-F8A92EADEE9A}"/>
              </a:ext>
            </a:extLst>
          </p:cNvPr>
          <p:cNvSpPr/>
          <p:nvPr/>
        </p:nvSpPr>
        <p:spPr>
          <a:xfrm>
            <a:off x="273904" y="650526"/>
            <a:ext cx="5282833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i="1" dirty="0" err="1">
                <a:latin typeface="+mn-lt"/>
              </a:rPr>
              <a:t>Quản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lý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chuyến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đi</a:t>
            </a:r>
            <a:endParaRPr lang="vi-VN" sz="2500" b="1" i="1" dirty="0">
              <a:latin typeface="+mn-lt"/>
            </a:endParaRPr>
          </a:p>
        </p:txBody>
      </p:sp>
      <p:pic>
        <p:nvPicPr>
          <p:cNvPr id="20" name="Picture 19" descr="A green and black pin with circles around it&#10;&#10;Description automatically generated">
            <a:extLst>
              <a:ext uri="{FF2B5EF4-FFF2-40B4-BE49-F238E27FC236}">
                <a16:creationId xmlns:a16="http://schemas.microsoft.com/office/drawing/2014/main" id="{CD187CF3-EFCF-025F-B995-C06D592B0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756" y="4454311"/>
            <a:ext cx="1330222" cy="133022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blurRad="6350" stA="50000" endA="300" endPos="87000" dir="5400000" sy="-100000" algn="bl" rotWithShape="0"/>
          </a:effectLst>
        </p:spPr>
      </p:pic>
      <p:sp>
        <p:nvSpPr>
          <p:cNvPr id="25" name="文本框 5">
            <a:extLst>
              <a:ext uri="{FF2B5EF4-FFF2-40B4-BE49-F238E27FC236}">
                <a16:creationId xmlns:a16="http://schemas.microsoft.com/office/drawing/2014/main" id="{AD481A88-FBE2-ADF1-67F4-03A8A02092DD}"/>
              </a:ext>
            </a:extLst>
          </p:cNvPr>
          <p:cNvSpPr txBox="1"/>
          <p:nvPr/>
        </p:nvSpPr>
        <p:spPr>
          <a:xfrm>
            <a:off x="40793" y="72672"/>
            <a:ext cx="761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3.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Chức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năng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CE9EB4-177A-ACB4-430F-1B09B4B51D70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841F1F8-05A5-ACB0-5252-4AAC1DA5EAA5}"/>
              </a:ext>
            </a:extLst>
          </p:cNvPr>
          <p:cNvSpPr txBox="1"/>
          <p:nvPr/>
        </p:nvSpPr>
        <p:spPr>
          <a:xfrm>
            <a:off x="2693363" y="5415201"/>
            <a:ext cx="475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xế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21BF0B-C85D-DD1F-A734-3DDD08A50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168" y="1293688"/>
            <a:ext cx="2436841" cy="5415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FA9B2-F024-0A2E-2C98-B958EDFAD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476" y="1499770"/>
            <a:ext cx="6072188" cy="341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34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46D6B60-1A5D-43ED-AB6A-DD96B4F20E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25439">
            <a:off x="3787205" y="2141830"/>
            <a:ext cx="4617591" cy="524677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12528D1-6FCD-4CF8-AE73-A0B0956DD3F0}"/>
              </a:ext>
            </a:extLst>
          </p:cNvPr>
          <p:cNvSpPr/>
          <p:nvPr/>
        </p:nvSpPr>
        <p:spPr bwMode="auto">
          <a:xfrm>
            <a:off x="870857" y="1201058"/>
            <a:ext cx="10290629" cy="4455885"/>
          </a:xfrm>
          <a:prstGeom prst="rect">
            <a:avLst/>
          </a:prstGeom>
          <a:noFill/>
          <a:ln w="952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599FB0A-4690-436F-A341-9B3B688A4C36}"/>
              </a:ext>
            </a:extLst>
          </p:cNvPr>
          <p:cNvGrpSpPr/>
          <p:nvPr/>
        </p:nvGrpSpPr>
        <p:grpSpPr>
          <a:xfrm>
            <a:off x="2821858" y="2025444"/>
            <a:ext cx="1191604" cy="1142029"/>
            <a:chOff x="2190198" y="2228556"/>
            <a:chExt cx="433829" cy="559904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431B19C-ECBF-4E44-953E-5E3D3896143D}"/>
                </a:ext>
              </a:extLst>
            </p:cNvPr>
            <p:cNvSpPr/>
            <p:nvPr/>
          </p:nvSpPr>
          <p:spPr bwMode="auto">
            <a:xfrm>
              <a:off x="2190198" y="2228556"/>
              <a:ext cx="402162" cy="559904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solidFill>
                <a:srgbClr val="4A85C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4418A88-0EAC-4DF0-A050-781E2B88C8DD}"/>
                </a:ext>
              </a:extLst>
            </p:cNvPr>
            <p:cNvSpPr txBox="1"/>
            <p:nvPr/>
          </p:nvSpPr>
          <p:spPr>
            <a:xfrm>
              <a:off x="2313912" y="2341314"/>
              <a:ext cx="310115" cy="40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FB933371-2E79-4DC0-ADC4-9BAA21ED4979}"/>
              </a:ext>
            </a:extLst>
          </p:cNvPr>
          <p:cNvSpPr/>
          <p:nvPr/>
        </p:nvSpPr>
        <p:spPr bwMode="auto">
          <a:xfrm>
            <a:off x="4555614" y="2025444"/>
            <a:ext cx="4950983" cy="1142029"/>
          </a:xfrm>
          <a:prstGeom prst="rect">
            <a:avLst/>
          </a:prstGeom>
          <a:noFill/>
          <a:ln w="9525" cap="flat" cmpd="sng" algn="ctr">
            <a:solidFill>
              <a:srgbClr val="4A85C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BC7DCB-3BFB-43D3-AE8C-5D4CFB785C51}"/>
              </a:ext>
            </a:extLst>
          </p:cNvPr>
          <p:cNvSpPr txBox="1"/>
          <p:nvPr/>
        </p:nvSpPr>
        <p:spPr>
          <a:xfrm>
            <a:off x="4872926" y="2334848"/>
            <a:ext cx="4316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Mở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đầu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68795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mputer with a gear and box on the screen&#10;&#10;Description automatically generated">
            <a:extLst>
              <a:ext uri="{FF2B5EF4-FFF2-40B4-BE49-F238E27FC236}">
                <a16:creationId xmlns:a16="http://schemas.microsoft.com/office/drawing/2014/main" id="{12719737-1ED3-DCFE-56DE-A4E467027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960" y="4775501"/>
            <a:ext cx="1410436" cy="141043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4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7E5F3-D0FC-FA0A-589C-F8A92EADEE9A}"/>
              </a:ext>
            </a:extLst>
          </p:cNvPr>
          <p:cNvSpPr/>
          <p:nvPr/>
        </p:nvSpPr>
        <p:spPr>
          <a:xfrm>
            <a:off x="273904" y="650526"/>
            <a:ext cx="5282833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i="1" dirty="0" err="1">
                <a:latin typeface="+mn-lt"/>
              </a:rPr>
              <a:t>Quản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lý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hệ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thống</a:t>
            </a:r>
            <a:endParaRPr lang="vi-VN" sz="2500" b="1" i="1" dirty="0">
              <a:latin typeface="+mn-lt"/>
            </a:endParaRPr>
          </a:p>
        </p:txBody>
      </p:sp>
      <p:sp>
        <p:nvSpPr>
          <p:cNvPr id="25" name="文本框 5">
            <a:extLst>
              <a:ext uri="{FF2B5EF4-FFF2-40B4-BE49-F238E27FC236}">
                <a16:creationId xmlns:a16="http://schemas.microsoft.com/office/drawing/2014/main" id="{AD481A88-FBE2-ADF1-67F4-03A8A02092DD}"/>
              </a:ext>
            </a:extLst>
          </p:cNvPr>
          <p:cNvSpPr txBox="1"/>
          <p:nvPr/>
        </p:nvSpPr>
        <p:spPr>
          <a:xfrm>
            <a:off x="40793" y="72672"/>
            <a:ext cx="761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3.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Chức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năng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CE9EB4-177A-ACB4-430F-1B09B4B51D70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DC955A7-F5A7-8310-FE97-CEE2C4C90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791" y="1113104"/>
            <a:ext cx="2934256" cy="5417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76CCB-242E-3F41-ABD4-EEE77A990B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265" y="1149442"/>
            <a:ext cx="3047802" cy="534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143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B7824D-4BB4-15EA-6853-C6CA0897C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74" y="1401425"/>
            <a:ext cx="10594694" cy="4784512"/>
          </a:xfrm>
          <a:prstGeom prst="rect">
            <a:avLst/>
          </a:prstGeom>
        </p:spPr>
      </p:pic>
      <p:pic>
        <p:nvPicPr>
          <p:cNvPr id="22" name="Picture 21" descr="A computer with a gear and box on the screen&#10;&#10;Description automatically generated">
            <a:extLst>
              <a:ext uri="{FF2B5EF4-FFF2-40B4-BE49-F238E27FC236}">
                <a16:creationId xmlns:a16="http://schemas.microsoft.com/office/drawing/2014/main" id="{12719737-1ED3-DCFE-56DE-A4E467027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960" y="4775501"/>
            <a:ext cx="1410436" cy="141043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4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7E5F3-D0FC-FA0A-589C-F8A92EADEE9A}"/>
              </a:ext>
            </a:extLst>
          </p:cNvPr>
          <p:cNvSpPr/>
          <p:nvPr/>
        </p:nvSpPr>
        <p:spPr>
          <a:xfrm>
            <a:off x="273904" y="650526"/>
            <a:ext cx="5282833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i="1" dirty="0" err="1">
                <a:latin typeface="+mn-lt"/>
              </a:rPr>
              <a:t>Quản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lý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hệ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thống</a:t>
            </a:r>
            <a:endParaRPr lang="vi-VN" sz="2500" b="1" i="1" dirty="0">
              <a:latin typeface="+mn-lt"/>
            </a:endParaRPr>
          </a:p>
        </p:txBody>
      </p:sp>
      <p:sp>
        <p:nvSpPr>
          <p:cNvPr id="25" name="文本框 5">
            <a:extLst>
              <a:ext uri="{FF2B5EF4-FFF2-40B4-BE49-F238E27FC236}">
                <a16:creationId xmlns:a16="http://schemas.microsoft.com/office/drawing/2014/main" id="{AD481A88-FBE2-ADF1-67F4-03A8A02092DD}"/>
              </a:ext>
            </a:extLst>
          </p:cNvPr>
          <p:cNvSpPr txBox="1"/>
          <p:nvPr/>
        </p:nvSpPr>
        <p:spPr>
          <a:xfrm>
            <a:off x="40793" y="72672"/>
            <a:ext cx="761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3.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Chức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năng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CE9EB4-177A-ACB4-430F-1B09B4B51D70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C26DAA-AF1B-A0E0-6600-565E1DA44C4E}"/>
              </a:ext>
            </a:extLst>
          </p:cNvPr>
          <p:cNvSpPr txBox="1"/>
          <p:nvPr/>
        </p:nvSpPr>
        <p:spPr>
          <a:xfrm>
            <a:off x="4210291" y="6364440"/>
            <a:ext cx="529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173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mputer with a gear and box on the screen&#10;&#10;Description automatically generated">
            <a:extLst>
              <a:ext uri="{FF2B5EF4-FFF2-40B4-BE49-F238E27FC236}">
                <a16:creationId xmlns:a16="http://schemas.microsoft.com/office/drawing/2014/main" id="{12719737-1ED3-DCFE-56DE-A4E467027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960" y="4775501"/>
            <a:ext cx="1410436" cy="141043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4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7E5F3-D0FC-FA0A-589C-F8A92EADEE9A}"/>
              </a:ext>
            </a:extLst>
          </p:cNvPr>
          <p:cNvSpPr/>
          <p:nvPr/>
        </p:nvSpPr>
        <p:spPr>
          <a:xfrm>
            <a:off x="273904" y="650526"/>
            <a:ext cx="5282833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i="1" dirty="0" err="1">
                <a:latin typeface="+mn-lt"/>
              </a:rPr>
              <a:t>Quản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lý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hệ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thống</a:t>
            </a:r>
            <a:endParaRPr lang="vi-VN" sz="2500" b="1" i="1" dirty="0">
              <a:latin typeface="+mn-lt"/>
            </a:endParaRPr>
          </a:p>
        </p:txBody>
      </p:sp>
      <p:sp>
        <p:nvSpPr>
          <p:cNvPr id="25" name="文本框 5">
            <a:extLst>
              <a:ext uri="{FF2B5EF4-FFF2-40B4-BE49-F238E27FC236}">
                <a16:creationId xmlns:a16="http://schemas.microsoft.com/office/drawing/2014/main" id="{AD481A88-FBE2-ADF1-67F4-03A8A02092DD}"/>
              </a:ext>
            </a:extLst>
          </p:cNvPr>
          <p:cNvSpPr txBox="1"/>
          <p:nvPr/>
        </p:nvSpPr>
        <p:spPr>
          <a:xfrm>
            <a:off x="40793" y="72672"/>
            <a:ext cx="761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3.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Chức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năng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CE9EB4-177A-ACB4-430F-1B09B4B51D70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DB71F07-5BEE-4A46-1311-526532D63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730" y="1336479"/>
            <a:ext cx="9865489" cy="4951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FB4F57-9EDC-D39C-CAF6-FE0628001804}"/>
              </a:ext>
            </a:extLst>
          </p:cNvPr>
          <p:cNvSpPr txBox="1"/>
          <p:nvPr/>
        </p:nvSpPr>
        <p:spPr>
          <a:xfrm>
            <a:off x="4210291" y="6364440"/>
            <a:ext cx="529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1391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mputer with a gear and box on the screen&#10;&#10;Description automatically generated">
            <a:extLst>
              <a:ext uri="{FF2B5EF4-FFF2-40B4-BE49-F238E27FC236}">
                <a16:creationId xmlns:a16="http://schemas.microsoft.com/office/drawing/2014/main" id="{12719737-1ED3-DCFE-56DE-A4E467027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960" y="4775501"/>
            <a:ext cx="1410436" cy="141043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4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7E5F3-D0FC-FA0A-589C-F8A92EADEE9A}"/>
              </a:ext>
            </a:extLst>
          </p:cNvPr>
          <p:cNvSpPr/>
          <p:nvPr/>
        </p:nvSpPr>
        <p:spPr>
          <a:xfrm>
            <a:off x="273904" y="650526"/>
            <a:ext cx="5282833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i="1" dirty="0" err="1">
                <a:latin typeface="+mn-lt"/>
              </a:rPr>
              <a:t>Quản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lý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hệ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thống</a:t>
            </a:r>
            <a:endParaRPr lang="vi-VN" sz="2500" b="1" i="1" dirty="0">
              <a:latin typeface="+mn-lt"/>
            </a:endParaRPr>
          </a:p>
        </p:txBody>
      </p:sp>
      <p:sp>
        <p:nvSpPr>
          <p:cNvPr id="25" name="文本框 5">
            <a:extLst>
              <a:ext uri="{FF2B5EF4-FFF2-40B4-BE49-F238E27FC236}">
                <a16:creationId xmlns:a16="http://schemas.microsoft.com/office/drawing/2014/main" id="{AD481A88-FBE2-ADF1-67F4-03A8A02092DD}"/>
              </a:ext>
            </a:extLst>
          </p:cNvPr>
          <p:cNvSpPr txBox="1"/>
          <p:nvPr/>
        </p:nvSpPr>
        <p:spPr>
          <a:xfrm>
            <a:off x="40793" y="72672"/>
            <a:ext cx="761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3.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Chức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năng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CE9EB4-177A-ACB4-430F-1B09B4B51D70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856BF4-5CED-31AB-6120-8FB6D88CDF90}"/>
              </a:ext>
            </a:extLst>
          </p:cNvPr>
          <p:cNvSpPr txBox="1"/>
          <p:nvPr/>
        </p:nvSpPr>
        <p:spPr>
          <a:xfrm>
            <a:off x="5168577" y="6362217"/>
            <a:ext cx="285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sự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140AC9-4F1E-4A49-DB0E-16F6A20FD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984" y="1314942"/>
            <a:ext cx="10247453" cy="499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022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mputer with a gear and box on the screen&#10;&#10;Description automatically generated">
            <a:extLst>
              <a:ext uri="{FF2B5EF4-FFF2-40B4-BE49-F238E27FC236}">
                <a16:creationId xmlns:a16="http://schemas.microsoft.com/office/drawing/2014/main" id="{12719737-1ED3-DCFE-56DE-A4E467027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960" y="4775501"/>
            <a:ext cx="1410436" cy="141043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4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7E5F3-D0FC-FA0A-589C-F8A92EADEE9A}"/>
              </a:ext>
            </a:extLst>
          </p:cNvPr>
          <p:cNvSpPr/>
          <p:nvPr/>
        </p:nvSpPr>
        <p:spPr>
          <a:xfrm>
            <a:off x="273904" y="650526"/>
            <a:ext cx="5282833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i="1" dirty="0" err="1">
                <a:latin typeface="+mn-lt"/>
              </a:rPr>
              <a:t>Quản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lý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hệ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thống</a:t>
            </a:r>
            <a:endParaRPr lang="vi-VN" sz="2500" b="1" i="1" dirty="0">
              <a:latin typeface="+mn-lt"/>
            </a:endParaRPr>
          </a:p>
        </p:txBody>
      </p:sp>
      <p:sp>
        <p:nvSpPr>
          <p:cNvPr id="25" name="文本框 5">
            <a:extLst>
              <a:ext uri="{FF2B5EF4-FFF2-40B4-BE49-F238E27FC236}">
                <a16:creationId xmlns:a16="http://schemas.microsoft.com/office/drawing/2014/main" id="{AD481A88-FBE2-ADF1-67F4-03A8A02092DD}"/>
              </a:ext>
            </a:extLst>
          </p:cNvPr>
          <p:cNvSpPr txBox="1"/>
          <p:nvPr/>
        </p:nvSpPr>
        <p:spPr>
          <a:xfrm>
            <a:off x="40793" y="72672"/>
            <a:ext cx="761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3.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Chức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năng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CE9EB4-177A-ACB4-430F-1B09B4B51D70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856BF4-5CED-31AB-6120-8FB6D88CDF90}"/>
              </a:ext>
            </a:extLst>
          </p:cNvPr>
          <p:cNvSpPr txBox="1"/>
          <p:nvPr/>
        </p:nvSpPr>
        <p:spPr>
          <a:xfrm>
            <a:off x="4902359" y="6395676"/>
            <a:ext cx="3605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0844D0-3434-E1E1-CAB8-6BDBAD4FC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476" y="1367740"/>
            <a:ext cx="10015960" cy="492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95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mputer with a gear and box on the screen&#10;&#10;Description automatically generated">
            <a:extLst>
              <a:ext uri="{FF2B5EF4-FFF2-40B4-BE49-F238E27FC236}">
                <a16:creationId xmlns:a16="http://schemas.microsoft.com/office/drawing/2014/main" id="{12719737-1ED3-DCFE-56DE-A4E467027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960" y="4775501"/>
            <a:ext cx="1410436" cy="141043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4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7E5F3-D0FC-FA0A-589C-F8A92EADEE9A}"/>
              </a:ext>
            </a:extLst>
          </p:cNvPr>
          <p:cNvSpPr/>
          <p:nvPr/>
        </p:nvSpPr>
        <p:spPr>
          <a:xfrm>
            <a:off x="273904" y="650526"/>
            <a:ext cx="5282833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i="1" dirty="0" err="1">
                <a:latin typeface="+mn-lt"/>
              </a:rPr>
              <a:t>Quản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lý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hệ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thống</a:t>
            </a:r>
            <a:endParaRPr lang="vi-VN" sz="2500" b="1" i="1" dirty="0">
              <a:latin typeface="+mn-lt"/>
            </a:endParaRPr>
          </a:p>
        </p:txBody>
      </p:sp>
      <p:sp>
        <p:nvSpPr>
          <p:cNvPr id="25" name="文本框 5">
            <a:extLst>
              <a:ext uri="{FF2B5EF4-FFF2-40B4-BE49-F238E27FC236}">
                <a16:creationId xmlns:a16="http://schemas.microsoft.com/office/drawing/2014/main" id="{AD481A88-FBE2-ADF1-67F4-03A8A02092DD}"/>
              </a:ext>
            </a:extLst>
          </p:cNvPr>
          <p:cNvSpPr txBox="1"/>
          <p:nvPr/>
        </p:nvSpPr>
        <p:spPr>
          <a:xfrm>
            <a:off x="40793" y="72672"/>
            <a:ext cx="761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3.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Chức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năng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CE9EB4-177A-ACB4-430F-1B09B4B51D70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2E0D285-AB9E-963D-12F8-05029A522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080" y="1415072"/>
            <a:ext cx="9671484" cy="48145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A5FEDB-02FD-4836-581C-35497C17997B}"/>
              </a:ext>
            </a:extLst>
          </p:cNvPr>
          <p:cNvSpPr txBox="1"/>
          <p:nvPr/>
        </p:nvSpPr>
        <p:spPr>
          <a:xfrm>
            <a:off x="3886200" y="6310871"/>
            <a:ext cx="529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470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mputer with a gear and box on the screen&#10;&#10;Description automatically generated">
            <a:extLst>
              <a:ext uri="{FF2B5EF4-FFF2-40B4-BE49-F238E27FC236}">
                <a16:creationId xmlns:a16="http://schemas.microsoft.com/office/drawing/2014/main" id="{12719737-1ED3-DCFE-56DE-A4E467027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960" y="4775501"/>
            <a:ext cx="1410436" cy="141043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4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7E5F3-D0FC-FA0A-589C-F8A92EADEE9A}"/>
              </a:ext>
            </a:extLst>
          </p:cNvPr>
          <p:cNvSpPr/>
          <p:nvPr/>
        </p:nvSpPr>
        <p:spPr>
          <a:xfrm>
            <a:off x="273904" y="650526"/>
            <a:ext cx="5282833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i="1" dirty="0" err="1">
                <a:latin typeface="+mn-lt"/>
              </a:rPr>
              <a:t>Quản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lý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hệ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thống</a:t>
            </a:r>
            <a:endParaRPr lang="vi-VN" sz="2500" b="1" i="1" dirty="0">
              <a:latin typeface="+mn-lt"/>
            </a:endParaRPr>
          </a:p>
        </p:txBody>
      </p:sp>
      <p:sp>
        <p:nvSpPr>
          <p:cNvPr id="25" name="文本框 5">
            <a:extLst>
              <a:ext uri="{FF2B5EF4-FFF2-40B4-BE49-F238E27FC236}">
                <a16:creationId xmlns:a16="http://schemas.microsoft.com/office/drawing/2014/main" id="{AD481A88-FBE2-ADF1-67F4-03A8A02092DD}"/>
              </a:ext>
            </a:extLst>
          </p:cNvPr>
          <p:cNvSpPr txBox="1"/>
          <p:nvPr/>
        </p:nvSpPr>
        <p:spPr>
          <a:xfrm>
            <a:off x="40793" y="72672"/>
            <a:ext cx="761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3.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Chức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năng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CE9EB4-177A-ACB4-430F-1B09B4B51D70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35DC5DF-3CD0-2B5D-132E-4296A2AB6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58" y="1475867"/>
            <a:ext cx="9599271" cy="4710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856BF4-5CED-31AB-6120-8FB6D88CDF90}"/>
              </a:ext>
            </a:extLst>
          </p:cNvPr>
          <p:cNvSpPr txBox="1"/>
          <p:nvPr/>
        </p:nvSpPr>
        <p:spPr>
          <a:xfrm>
            <a:off x="4210291" y="6364440"/>
            <a:ext cx="529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349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mputer with a gear and box on the screen&#10;&#10;Description automatically generated">
            <a:extLst>
              <a:ext uri="{FF2B5EF4-FFF2-40B4-BE49-F238E27FC236}">
                <a16:creationId xmlns:a16="http://schemas.microsoft.com/office/drawing/2014/main" id="{12719737-1ED3-DCFE-56DE-A4E467027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960" y="4775501"/>
            <a:ext cx="1410436" cy="141043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4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7E5F3-D0FC-FA0A-589C-F8A92EADEE9A}"/>
              </a:ext>
            </a:extLst>
          </p:cNvPr>
          <p:cNvSpPr/>
          <p:nvPr/>
        </p:nvSpPr>
        <p:spPr>
          <a:xfrm>
            <a:off x="273904" y="650526"/>
            <a:ext cx="5282833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i="1" dirty="0" err="1">
                <a:latin typeface="+mn-lt"/>
              </a:rPr>
              <a:t>Quản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lý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hệ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thống</a:t>
            </a:r>
            <a:endParaRPr lang="vi-VN" sz="2500" b="1" i="1" dirty="0">
              <a:latin typeface="+mn-lt"/>
            </a:endParaRPr>
          </a:p>
        </p:txBody>
      </p:sp>
      <p:sp>
        <p:nvSpPr>
          <p:cNvPr id="25" name="文本框 5">
            <a:extLst>
              <a:ext uri="{FF2B5EF4-FFF2-40B4-BE49-F238E27FC236}">
                <a16:creationId xmlns:a16="http://schemas.microsoft.com/office/drawing/2014/main" id="{AD481A88-FBE2-ADF1-67F4-03A8A02092DD}"/>
              </a:ext>
            </a:extLst>
          </p:cNvPr>
          <p:cNvSpPr txBox="1"/>
          <p:nvPr/>
        </p:nvSpPr>
        <p:spPr>
          <a:xfrm>
            <a:off x="40793" y="72672"/>
            <a:ext cx="761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3.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Chức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năng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CE9EB4-177A-ACB4-430F-1B09B4B51D70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856BF4-5CED-31AB-6120-8FB6D88CDF90}"/>
              </a:ext>
            </a:extLst>
          </p:cNvPr>
          <p:cNvSpPr txBox="1"/>
          <p:nvPr/>
        </p:nvSpPr>
        <p:spPr>
          <a:xfrm>
            <a:off x="3981691" y="6395676"/>
            <a:ext cx="589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7B8F00-D58F-0BD6-D10E-401F1B2F1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931" y="1336479"/>
            <a:ext cx="10009885" cy="493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69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46D6B60-1A5D-43ED-AB6A-DD96B4F20E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25439">
            <a:off x="3787205" y="2141830"/>
            <a:ext cx="4617591" cy="524677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12528D1-6FCD-4CF8-AE73-A0B0956DD3F0}"/>
              </a:ext>
            </a:extLst>
          </p:cNvPr>
          <p:cNvSpPr/>
          <p:nvPr/>
        </p:nvSpPr>
        <p:spPr bwMode="auto">
          <a:xfrm>
            <a:off x="870857" y="1201058"/>
            <a:ext cx="10290629" cy="4455885"/>
          </a:xfrm>
          <a:prstGeom prst="rect">
            <a:avLst/>
          </a:prstGeom>
          <a:noFill/>
          <a:ln w="952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599FB0A-4690-436F-A341-9B3B688A4C36}"/>
              </a:ext>
            </a:extLst>
          </p:cNvPr>
          <p:cNvGrpSpPr/>
          <p:nvPr/>
        </p:nvGrpSpPr>
        <p:grpSpPr>
          <a:xfrm>
            <a:off x="2821858" y="2025444"/>
            <a:ext cx="1191604" cy="1142029"/>
            <a:chOff x="2190198" y="2228556"/>
            <a:chExt cx="433829" cy="559904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431B19C-ECBF-4E44-953E-5E3D3896143D}"/>
                </a:ext>
              </a:extLst>
            </p:cNvPr>
            <p:cNvSpPr/>
            <p:nvPr/>
          </p:nvSpPr>
          <p:spPr bwMode="auto">
            <a:xfrm>
              <a:off x="2190198" y="2228556"/>
              <a:ext cx="402162" cy="559904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solidFill>
                <a:srgbClr val="4A85C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4418A88-0EAC-4DF0-A050-781E2B88C8DD}"/>
                </a:ext>
              </a:extLst>
            </p:cNvPr>
            <p:cNvSpPr txBox="1"/>
            <p:nvPr/>
          </p:nvSpPr>
          <p:spPr>
            <a:xfrm>
              <a:off x="2313912" y="2341314"/>
              <a:ext cx="310115" cy="347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4</a:t>
              </a:r>
              <a:endPara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FB933371-2E79-4DC0-ADC4-9BAA21ED4979}"/>
              </a:ext>
            </a:extLst>
          </p:cNvPr>
          <p:cNvSpPr/>
          <p:nvPr/>
        </p:nvSpPr>
        <p:spPr bwMode="auto">
          <a:xfrm>
            <a:off x="4555614" y="2025444"/>
            <a:ext cx="4950983" cy="1142029"/>
          </a:xfrm>
          <a:prstGeom prst="rect">
            <a:avLst/>
          </a:prstGeom>
          <a:noFill/>
          <a:ln w="9525" cap="flat" cmpd="sng" algn="ctr">
            <a:solidFill>
              <a:srgbClr val="4A85C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BC7DCB-3BFB-43D3-AE8C-5D4CFB785C51}"/>
              </a:ext>
            </a:extLst>
          </p:cNvPr>
          <p:cNvSpPr txBox="1"/>
          <p:nvPr/>
        </p:nvSpPr>
        <p:spPr>
          <a:xfrm>
            <a:off x="4555613" y="2119404"/>
            <a:ext cx="5087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Thiết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kế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và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xây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dựng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1062799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>
            <a:extLst>
              <a:ext uri="{FF2B5EF4-FFF2-40B4-BE49-F238E27FC236}">
                <a16:creationId xmlns:a16="http://schemas.microsoft.com/office/drawing/2014/main" id="{65BC7DCB-3BFB-43D3-AE8C-5D4CFB785C51}"/>
              </a:ext>
            </a:extLst>
          </p:cNvPr>
          <p:cNvSpPr txBox="1"/>
          <p:nvPr/>
        </p:nvSpPr>
        <p:spPr>
          <a:xfrm>
            <a:off x="0" y="93296"/>
            <a:ext cx="761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4.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Thiết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kế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và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xây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dựng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BF789A-A860-E71B-5159-2319FCC0C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482" y="1756891"/>
            <a:ext cx="2440216" cy="2440216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BA6F3DA-848D-31D2-D5F6-3B61F353C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375" y="1859224"/>
            <a:ext cx="3440084" cy="173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D5AD6972-7A1E-5FA0-71BA-9D5CEEC8C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568" y="4037150"/>
            <a:ext cx="1932346" cy="264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87F305-AE6E-DF3D-F043-CF067E54C7BE}"/>
              </a:ext>
            </a:extLst>
          </p:cNvPr>
          <p:cNvSpPr/>
          <p:nvPr/>
        </p:nvSpPr>
        <p:spPr>
          <a:xfrm>
            <a:off x="-168139" y="729971"/>
            <a:ext cx="5379743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800" b="1" dirty="0" err="1">
                <a:latin typeface="+mn-lt"/>
              </a:rPr>
              <a:t>Công</a:t>
            </a:r>
            <a:r>
              <a:rPr lang="en-US" sz="2800" b="1" dirty="0">
                <a:latin typeface="+mn-lt"/>
              </a:rPr>
              <a:t> </a:t>
            </a:r>
            <a:r>
              <a:rPr lang="en-US" sz="2800" b="1" dirty="0" err="1">
                <a:latin typeface="+mn-lt"/>
              </a:rPr>
              <a:t>nghệ</a:t>
            </a:r>
            <a:r>
              <a:rPr lang="en-US" sz="2800" b="1" dirty="0">
                <a:latin typeface="+mn-lt"/>
              </a:rPr>
              <a:t> </a:t>
            </a:r>
            <a:r>
              <a:rPr lang="en-US" sz="2800" b="1" dirty="0" err="1">
                <a:latin typeface="+mn-lt"/>
              </a:rPr>
              <a:t>chính</a:t>
            </a:r>
            <a:r>
              <a:rPr lang="en-US" sz="2800" b="1" dirty="0">
                <a:latin typeface="+mn-lt"/>
              </a:rPr>
              <a:t> </a:t>
            </a:r>
            <a:r>
              <a:rPr lang="en-US" sz="2800" b="1" dirty="0" err="1">
                <a:latin typeface="+mn-lt"/>
              </a:rPr>
              <a:t>sử</a:t>
            </a:r>
            <a:r>
              <a:rPr lang="en-US" sz="2800" b="1" dirty="0">
                <a:latin typeface="+mn-lt"/>
              </a:rPr>
              <a:t> </a:t>
            </a:r>
            <a:r>
              <a:rPr lang="en-US" sz="2800" b="1" dirty="0" err="1">
                <a:latin typeface="+mn-lt"/>
              </a:rPr>
              <a:t>dụng</a:t>
            </a:r>
            <a:r>
              <a:rPr lang="en-US" sz="2800" b="1" dirty="0">
                <a:latin typeface="+mn-lt"/>
              </a:rPr>
              <a:t> - Core</a:t>
            </a:r>
            <a:endParaRPr lang="vi-VN" sz="2800" b="1" dirty="0">
              <a:latin typeface="+mn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42FEB0-5641-8A51-48BB-D49F8DF4308A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32412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>
            <a:extLst>
              <a:ext uri="{FF2B5EF4-FFF2-40B4-BE49-F238E27FC236}">
                <a16:creationId xmlns:a16="http://schemas.microsoft.com/office/drawing/2014/main" id="{65BC7DCB-3BFB-43D3-AE8C-5D4CFB785C51}"/>
              </a:ext>
            </a:extLst>
          </p:cNvPr>
          <p:cNvSpPr txBox="1"/>
          <p:nvPr/>
        </p:nvSpPr>
        <p:spPr>
          <a:xfrm>
            <a:off x="65891" y="148843"/>
            <a:ext cx="186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1.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Mở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đầu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42FEB0-5641-8A51-48BB-D49F8DF4308A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F59335-4B5A-3BA1-648F-F47E75577CC6}"/>
              </a:ext>
            </a:extLst>
          </p:cNvPr>
          <p:cNvGrpSpPr/>
          <p:nvPr/>
        </p:nvGrpSpPr>
        <p:grpSpPr>
          <a:xfrm>
            <a:off x="671326" y="3839618"/>
            <a:ext cx="1870949" cy="2337105"/>
            <a:chOff x="1006994" y="3839618"/>
            <a:chExt cx="1870949" cy="233710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2C83158-953D-B7F0-1D57-9A5965022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6959" y="3839618"/>
              <a:ext cx="1850984" cy="185098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555DE7-4A96-F6D1-FF6E-459D081FB381}"/>
                </a:ext>
              </a:extLst>
            </p:cNvPr>
            <p:cNvSpPr txBox="1"/>
            <p:nvPr/>
          </p:nvSpPr>
          <p:spPr>
            <a:xfrm>
              <a:off x="1006994" y="5715058"/>
              <a:ext cx="1720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/>
                <a:t>Hành</a:t>
              </a:r>
              <a:r>
                <a:rPr lang="en-US" sz="2400" b="1" dirty="0"/>
                <a:t> </a:t>
              </a:r>
              <a:r>
                <a:rPr lang="en-US" sz="2400" b="1" dirty="0" err="1"/>
                <a:t>khách</a:t>
              </a:r>
              <a:endParaRPr lang="en-US" sz="2400" b="1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D64146-009E-FD22-BEDF-E31FE3F89387}"/>
              </a:ext>
            </a:extLst>
          </p:cNvPr>
          <p:cNvGrpSpPr/>
          <p:nvPr/>
        </p:nvGrpSpPr>
        <p:grpSpPr>
          <a:xfrm>
            <a:off x="7812243" y="3499610"/>
            <a:ext cx="2438400" cy="2669232"/>
            <a:chOff x="8414124" y="3545910"/>
            <a:chExt cx="2438400" cy="26692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2F31B4E-6F67-63EF-0604-EB44B136C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14124" y="3545910"/>
              <a:ext cx="2438400" cy="2438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8F9A41-2D88-1D9A-CC8E-44A99843F13B}"/>
                </a:ext>
              </a:extLst>
            </p:cNvPr>
            <p:cNvSpPr txBox="1"/>
            <p:nvPr/>
          </p:nvSpPr>
          <p:spPr>
            <a:xfrm>
              <a:off x="9090907" y="5753477"/>
              <a:ext cx="10848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/>
                <a:t>Nhà</a:t>
              </a:r>
              <a:r>
                <a:rPr lang="en-US" sz="2400" b="1" dirty="0"/>
                <a:t> </a:t>
              </a:r>
              <a:r>
                <a:rPr lang="en-US" sz="2400" b="1" dirty="0" err="1"/>
                <a:t>xe</a:t>
              </a:r>
              <a:endParaRPr lang="en-US" sz="2400" b="1" dirty="0"/>
            </a:p>
          </p:txBody>
        </p:sp>
      </p:grp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69771ED2-3BBE-B241-1059-3D54ED0F68A7}"/>
              </a:ext>
            </a:extLst>
          </p:cNvPr>
          <p:cNvSpPr/>
          <p:nvPr/>
        </p:nvSpPr>
        <p:spPr bwMode="auto">
          <a:xfrm>
            <a:off x="794185" y="1381411"/>
            <a:ext cx="3558880" cy="2299736"/>
          </a:xfrm>
          <a:prstGeom prst="wedgeEllipseCallout">
            <a:avLst>
              <a:gd name="adj1" fmla="val -22640"/>
              <a:gd name="adj2" fmla="val 63545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Tôi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muốn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nhanh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chóng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tìm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được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chuyến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đi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liên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tỉnh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tốt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nhất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và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phù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hợp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với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nhu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cầu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của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mình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.  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F4298BD4-AAD3-EBF6-397C-9BEC18C84E77}"/>
              </a:ext>
            </a:extLst>
          </p:cNvPr>
          <p:cNvSpPr/>
          <p:nvPr/>
        </p:nvSpPr>
        <p:spPr bwMode="auto">
          <a:xfrm>
            <a:off x="4826646" y="1200938"/>
            <a:ext cx="3725878" cy="2480209"/>
          </a:xfrm>
          <a:prstGeom prst="wedgeEllipseCallout">
            <a:avLst>
              <a:gd name="adj1" fmla="val 44820"/>
              <a:gd name="adj2" fmla="val 46039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Tôi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muốn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đưa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các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chuyến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xe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do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nhà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xe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của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tôi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cung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cấp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được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lang="en-US" sz="2000" i="1" dirty="0" err="1">
                <a:latin typeface="Candara" panose="020E0502030303020204" pitchFamily="34" charset="0"/>
              </a:rPr>
              <a:t>nhiều</a:t>
            </a:r>
            <a:r>
              <a:rPr lang="en-US" sz="2000" i="1" dirty="0">
                <a:latin typeface="Candara" panose="020E0502030303020204" pitchFamily="34" charset="0"/>
              </a:rPr>
              <a:t> </a:t>
            </a:r>
            <a:r>
              <a:rPr lang="en-US" sz="2000" i="1" dirty="0" err="1">
                <a:latin typeface="Candara" panose="020E0502030303020204" pitchFamily="34" charset="0"/>
              </a:rPr>
              <a:t>khách</a:t>
            </a:r>
            <a:r>
              <a:rPr lang="en-US" sz="2000" i="1" dirty="0">
                <a:latin typeface="Candara" panose="020E0502030303020204" pitchFamily="34" charset="0"/>
              </a:rPr>
              <a:t> </a:t>
            </a:r>
            <a:r>
              <a:rPr lang="en-US" sz="2000" i="1" dirty="0" err="1">
                <a:latin typeface="Candara" panose="020E0502030303020204" pitchFamily="34" charset="0"/>
              </a:rPr>
              <a:t>hàng</a:t>
            </a:r>
            <a:r>
              <a:rPr lang="en-US" sz="2000" i="1" dirty="0"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biết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đến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và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sử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dụng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nhiều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hơn</a:t>
            </a:r>
            <a:endParaRPr kumimoji="0" lang="en-US" sz="200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ndara" panose="020E0502030303020204" pitchFamily="34" charset="0"/>
            </a:endParaRP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82801D04-2A30-A52D-DDEF-CF50B9F64852}"/>
              </a:ext>
            </a:extLst>
          </p:cNvPr>
          <p:cNvSpPr/>
          <p:nvPr/>
        </p:nvSpPr>
        <p:spPr bwMode="auto">
          <a:xfrm>
            <a:off x="8898780" y="1480969"/>
            <a:ext cx="3224774" cy="2100620"/>
          </a:xfrm>
          <a:prstGeom prst="wedgeEllipseCallout">
            <a:avLst>
              <a:gd name="adj1" fmla="val -29427"/>
              <a:gd name="adj2" fmla="val 57706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Tôi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cũng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cần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một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hệ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thống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quản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lý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đặt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vé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để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dễ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dàng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theo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dõi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các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hoạt</a:t>
            </a:r>
            <a:r>
              <a:rPr kumimoji="0" 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 </a:t>
            </a:r>
            <a:r>
              <a:rPr kumimoji="0" lang="en-US" sz="20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động</a:t>
            </a:r>
            <a:endParaRPr kumimoji="0" lang="en-US" sz="200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ndara" panose="020E0502030303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9F7E8F-8B48-A68B-8042-BB9F3F3D3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1" y="688139"/>
            <a:ext cx="860424" cy="8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95065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pic>
        <p:nvPicPr>
          <p:cNvPr id="1026" name="Picture 2" descr="Phone number verification via Twilio SMS in Meteor">
            <a:extLst>
              <a:ext uri="{FF2B5EF4-FFF2-40B4-BE49-F238E27FC236}">
                <a16:creationId xmlns:a16="http://schemas.microsoft.com/office/drawing/2014/main" id="{DD4B6DA6-517E-0D45-7A34-C3B50D67C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580" y="1605762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Gmail qua các giai đoạn - Rubee">
            <a:extLst>
              <a:ext uri="{FF2B5EF4-FFF2-40B4-BE49-F238E27FC236}">
                <a16:creationId xmlns:a16="http://schemas.microsoft.com/office/drawing/2014/main" id="{6F107CE7-5F07-407A-4A9D-982ECAB5C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03" y="3515893"/>
            <a:ext cx="2816803" cy="140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 Street Map — BCI -- Bicycle Club of Irvine">
            <a:extLst>
              <a:ext uri="{FF2B5EF4-FFF2-40B4-BE49-F238E27FC236}">
                <a16:creationId xmlns:a16="http://schemas.microsoft.com/office/drawing/2014/main" id="{C25B04F5-3B5F-3497-7FF0-BDD082125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597" y="1754185"/>
            <a:ext cx="37052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NPAY - Công ty Cổ phần Giải pháp Thanh toán Việt Nam">
            <a:extLst>
              <a:ext uri="{FF2B5EF4-FFF2-40B4-BE49-F238E27FC236}">
                <a16:creationId xmlns:a16="http://schemas.microsoft.com/office/drawing/2014/main" id="{D451497C-E977-D644-58BB-07A88B6F0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32" y="5503801"/>
            <a:ext cx="3440873" cy="104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lamaIndex: Giải pháp tích hợp dữ liệu cho các ứng dụng AI">
            <a:extLst>
              <a:ext uri="{FF2B5EF4-FFF2-40B4-BE49-F238E27FC236}">
                <a16:creationId xmlns:a16="http://schemas.microsoft.com/office/drawing/2014/main" id="{BDDCA936-91BF-A20B-C03A-01F6A7F06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091" y="3429000"/>
            <a:ext cx="335280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o Owns ChatGPT: Insights and Usage Tips [May 2024]">
            <a:extLst>
              <a:ext uri="{FF2B5EF4-FFF2-40B4-BE49-F238E27FC236}">
                <a16:creationId xmlns:a16="http://schemas.microsoft.com/office/drawing/2014/main" id="{9688D8AD-0ACE-C4B7-BEC5-8478B54B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597" y="5304150"/>
            <a:ext cx="2532378" cy="140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CDE745-DB57-0559-5FAC-D7E5BC15B8DC}"/>
              </a:ext>
            </a:extLst>
          </p:cNvPr>
          <p:cNvSpPr/>
          <p:nvPr/>
        </p:nvSpPr>
        <p:spPr>
          <a:xfrm>
            <a:off x="-168139" y="729971"/>
            <a:ext cx="5379743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800" b="1" dirty="0" err="1">
                <a:latin typeface="+mn-lt"/>
              </a:rPr>
              <a:t>Các</a:t>
            </a:r>
            <a:r>
              <a:rPr lang="en-US" sz="2800" b="1" dirty="0">
                <a:latin typeface="+mn-lt"/>
              </a:rPr>
              <a:t> </a:t>
            </a:r>
            <a:r>
              <a:rPr lang="en-US" sz="2800" b="1" dirty="0" err="1">
                <a:latin typeface="+mn-lt"/>
              </a:rPr>
              <a:t>công</a:t>
            </a:r>
            <a:r>
              <a:rPr lang="en-US" sz="2800" b="1" dirty="0">
                <a:latin typeface="+mn-lt"/>
              </a:rPr>
              <a:t> </a:t>
            </a:r>
            <a:r>
              <a:rPr lang="en-US" sz="2800" b="1" dirty="0" err="1">
                <a:latin typeface="+mn-lt"/>
              </a:rPr>
              <a:t>nghệ</a:t>
            </a:r>
            <a:r>
              <a:rPr lang="en-US" sz="2800" b="1" dirty="0">
                <a:latin typeface="+mn-lt"/>
              </a:rPr>
              <a:t> </a:t>
            </a:r>
            <a:r>
              <a:rPr lang="en-US" sz="2800" b="1" dirty="0" err="1">
                <a:latin typeface="+mn-lt"/>
              </a:rPr>
              <a:t>bổ</a:t>
            </a:r>
            <a:r>
              <a:rPr lang="en-US" sz="2800" b="1" dirty="0">
                <a:latin typeface="+mn-lt"/>
              </a:rPr>
              <a:t> </a:t>
            </a:r>
            <a:r>
              <a:rPr lang="en-US" sz="2800" b="1" dirty="0" err="1">
                <a:latin typeface="+mn-lt"/>
              </a:rPr>
              <a:t>trợ</a:t>
            </a:r>
            <a:r>
              <a:rPr lang="en-US" sz="2800" b="1" dirty="0">
                <a:latin typeface="+mn-lt"/>
              </a:rPr>
              <a:t> - Support</a:t>
            </a:r>
            <a:endParaRPr lang="vi-VN" sz="2800" b="1" dirty="0">
              <a:latin typeface="+mn-lt"/>
            </a:endParaRPr>
          </a:p>
        </p:txBody>
      </p:sp>
      <p:pic>
        <p:nvPicPr>
          <p:cNvPr id="2050" name="Picture 2" descr="Docker là gì? | AWS">
            <a:extLst>
              <a:ext uri="{FF2B5EF4-FFF2-40B4-BE49-F238E27FC236}">
                <a16:creationId xmlns:a16="http://schemas.microsoft.com/office/drawing/2014/main" id="{870D7CFA-4A1B-4C4D-5B83-2E0D123E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428" y="3099786"/>
            <a:ext cx="3885786" cy="182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5">
            <a:extLst>
              <a:ext uri="{FF2B5EF4-FFF2-40B4-BE49-F238E27FC236}">
                <a16:creationId xmlns:a16="http://schemas.microsoft.com/office/drawing/2014/main" id="{0C7EF032-8B37-C99F-D5FD-2F7FC2841C82}"/>
              </a:ext>
            </a:extLst>
          </p:cNvPr>
          <p:cNvSpPr txBox="1"/>
          <p:nvPr/>
        </p:nvSpPr>
        <p:spPr>
          <a:xfrm>
            <a:off x="0" y="93296"/>
            <a:ext cx="761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4.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Thiết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kế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và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xây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dựng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235BD2-8225-2774-F1FC-C18144AD21F3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321238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2" name="文本框 5">
            <a:extLst>
              <a:ext uri="{FF2B5EF4-FFF2-40B4-BE49-F238E27FC236}">
                <a16:creationId xmlns:a16="http://schemas.microsoft.com/office/drawing/2014/main" id="{21CA0FE3-2940-ECDA-E59E-C193544F0A2A}"/>
              </a:ext>
            </a:extLst>
          </p:cNvPr>
          <p:cNvSpPr txBox="1"/>
          <p:nvPr/>
        </p:nvSpPr>
        <p:spPr>
          <a:xfrm>
            <a:off x="-281355" y="148843"/>
            <a:ext cx="5576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4.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Thiết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kế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và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xây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dựng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website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AA47D19-1BD6-72F9-F659-BAFA61733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495" y="757841"/>
            <a:ext cx="7783024" cy="601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5CF541-0472-A2D4-5B65-BAB7C5D38797}"/>
              </a:ext>
            </a:extLst>
          </p:cNvPr>
          <p:cNvSpPr/>
          <p:nvPr/>
        </p:nvSpPr>
        <p:spPr>
          <a:xfrm>
            <a:off x="-168139" y="729971"/>
            <a:ext cx="5379743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800" b="1" dirty="0">
                <a:latin typeface="+mn-lt"/>
              </a:rPr>
              <a:t>Class diagram</a:t>
            </a:r>
            <a:endParaRPr lang="vi-VN" sz="2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81514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2" name="文本框 5">
            <a:extLst>
              <a:ext uri="{FF2B5EF4-FFF2-40B4-BE49-F238E27FC236}">
                <a16:creationId xmlns:a16="http://schemas.microsoft.com/office/drawing/2014/main" id="{21CA0FE3-2940-ECDA-E59E-C193544F0A2A}"/>
              </a:ext>
            </a:extLst>
          </p:cNvPr>
          <p:cNvSpPr txBox="1"/>
          <p:nvPr/>
        </p:nvSpPr>
        <p:spPr>
          <a:xfrm>
            <a:off x="-281355" y="148843"/>
            <a:ext cx="5576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Thiết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kế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và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xây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dựng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website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BD53E9E1-F0E7-E85A-28C8-605852DC7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097" y="1173746"/>
            <a:ext cx="6667464" cy="549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709845-B2AD-DB0E-9B4B-0B48C5CC56AB}"/>
              </a:ext>
            </a:extLst>
          </p:cNvPr>
          <p:cNvSpPr/>
          <p:nvPr/>
        </p:nvSpPr>
        <p:spPr>
          <a:xfrm>
            <a:off x="-168139" y="729971"/>
            <a:ext cx="5379743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800" b="1" dirty="0">
                <a:latin typeface="+mn-lt"/>
              </a:rPr>
              <a:t>Class diagram</a:t>
            </a:r>
            <a:endParaRPr lang="vi-VN" sz="2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4788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090ADD-AA60-B715-7229-2557D24AD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626" y="543502"/>
            <a:ext cx="7027527" cy="62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2" name="文本框 5">
            <a:extLst>
              <a:ext uri="{FF2B5EF4-FFF2-40B4-BE49-F238E27FC236}">
                <a16:creationId xmlns:a16="http://schemas.microsoft.com/office/drawing/2014/main" id="{21CA0FE3-2940-ECDA-E59E-C193544F0A2A}"/>
              </a:ext>
            </a:extLst>
          </p:cNvPr>
          <p:cNvSpPr txBox="1"/>
          <p:nvPr/>
        </p:nvSpPr>
        <p:spPr>
          <a:xfrm>
            <a:off x="-281355" y="148843"/>
            <a:ext cx="5576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Thiết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kế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và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xây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dựng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website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DE0C08-1905-7EA6-7ACE-C6CD64A5B1CA}"/>
              </a:ext>
            </a:extLst>
          </p:cNvPr>
          <p:cNvSpPr/>
          <p:nvPr/>
        </p:nvSpPr>
        <p:spPr>
          <a:xfrm>
            <a:off x="-168139" y="729971"/>
            <a:ext cx="5379743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800" b="1" dirty="0">
                <a:latin typeface="+mn-lt"/>
              </a:rPr>
              <a:t>Class diagram</a:t>
            </a:r>
            <a:endParaRPr lang="vi-VN" sz="2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60064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50CEC798-4662-F974-E5AA-501F8C9F6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940" y="439840"/>
            <a:ext cx="8935634" cy="631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2" name="文本框 5">
            <a:extLst>
              <a:ext uri="{FF2B5EF4-FFF2-40B4-BE49-F238E27FC236}">
                <a16:creationId xmlns:a16="http://schemas.microsoft.com/office/drawing/2014/main" id="{21CA0FE3-2940-ECDA-E59E-C193544F0A2A}"/>
              </a:ext>
            </a:extLst>
          </p:cNvPr>
          <p:cNvSpPr txBox="1"/>
          <p:nvPr/>
        </p:nvSpPr>
        <p:spPr>
          <a:xfrm>
            <a:off x="-281355" y="148843"/>
            <a:ext cx="5576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Thiết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kế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và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xây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dựng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website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266A0E-5E29-F1B9-374E-83630EF51998}"/>
              </a:ext>
            </a:extLst>
          </p:cNvPr>
          <p:cNvSpPr/>
          <p:nvPr/>
        </p:nvSpPr>
        <p:spPr>
          <a:xfrm>
            <a:off x="-168139" y="729971"/>
            <a:ext cx="5379743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800" b="1" dirty="0">
                <a:latin typeface="+mn-lt"/>
              </a:rPr>
              <a:t>Class diagram</a:t>
            </a:r>
            <a:endParaRPr lang="vi-VN" sz="2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5286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46D6B60-1A5D-43ED-AB6A-DD96B4F20E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25439">
            <a:off x="3787205" y="2141830"/>
            <a:ext cx="4617591" cy="524677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12528D1-6FCD-4CF8-AE73-A0B0956DD3F0}"/>
              </a:ext>
            </a:extLst>
          </p:cNvPr>
          <p:cNvSpPr/>
          <p:nvPr/>
        </p:nvSpPr>
        <p:spPr bwMode="auto">
          <a:xfrm>
            <a:off x="870857" y="1201058"/>
            <a:ext cx="10290629" cy="4455885"/>
          </a:xfrm>
          <a:prstGeom prst="rect">
            <a:avLst/>
          </a:prstGeom>
          <a:noFill/>
          <a:ln w="952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45630D2-69BD-417B-9A83-E2760160BA1A}"/>
              </a:ext>
            </a:extLst>
          </p:cNvPr>
          <p:cNvGrpSpPr/>
          <p:nvPr/>
        </p:nvGrpSpPr>
        <p:grpSpPr>
          <a:xfrm>
            <a:off x="2471144" y="2059180"/>
            <a:ext cx="5912037" cy="1706574"/>
            <a:chOff x="3268254" y="2157503"/>
            <a:chExt cx="4869145" cy="149437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4599FB0A-4690-436F-A341-9B3B688A4C36}"/>
                </a:ext>
              </a:extLst>
            </p:cNvPr>
            <p:cNvGrpSpPr/>
            <p:nvPr/>
          </p:nvGrpSpPr>
          <p:grpSpPr>
            <a:xfrm>
              <a:off x="3268254" y="2157503"/>
              <a:ext cx="988205" cy="988205"/>
              <a:chOff x="2283475" y="2228556"/>
              <a:chExt cx="559904" cy="559904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2431B19C-ECBF-4E44-953E-5E3D3896143D}"/>
                  </a:ext>
                </a:extLst>
              </p:cNvPr>
              <p:cNvSpPr/>
              <p:nvPr/>
            </p:nvSpPr>
            <p:spPr bwMode="auto">
              <a:xfrm>
                <a:off x="2283475" y="2228556"/>
                <a:ext cx="559904" cy="559904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solidFill>
                  <a:srgbClr val="4A85C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2495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4418A88-0EAC-4DF0-A050-781E2B88C8DD}"/>
                  </a:ext>
                </a:extLst>
              </p:cNvPr>
              <p:cNvSpPr txBox="1"/>
              <p:nvPr/>
            </p:nvSpPr>
            <p:spPr>
              <a:xfrm>
                <a:off x="2464547" y="2307968"/>
                <a:ext cx="310115" cy="351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6</a:t>
                </a:r>
                <a:endParaRPr lang="zh-CN" altLang="en-US" sz="4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p:grp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B933371-2E79-4DC0-ADC4-9BAA21ED4979}"/>
                </a:ext>
              </a:extLst>
            </p:cNvPr>
            <p:cNvSpPr/>
            <p:nvPr/>
          </p:nvSpPr>
          <p:spPr bwMode="auto">
            <a:xfrm>
              <a:off x="4561233" y="2157503"/>
              <a:ext cx="3496918" cy="1494377"/>
            </a:xfrm>
            <a:prstGeom prst="rect">
              <a:avLst/>
            </a:prstGeom>
            <a:noFill/>
            <a:ln w="9525" cap="flat" cmpd="sng" algn="ctr">
              <a:solidFill>
                <a:srgbClr val="4A85C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5BC7DCB-3BFB-43D3-AE8C-5D4CFB785C51}"/>
                </a:ext>
              </a:extLst>
            </p:cNvPr>
            <p:cNvSpPr txBox="1"/>
            <p:nvPr/>
          </p:nvSpPr>
          <p:spPr>
            <a:xfrm>
              <a:off x="4640481" y="2651605"/>
              <a:ext cx="3496918" cy="458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err="1">
                  <a:solidFill>
                    <a:schemeClr val="accent3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Tổng</a:t>
              </a:r>
              <a:r>
                <a:rPr lang="en-US" altLang="zh-CN" sz="2800" dirty="0">
                  <a:solidFill>
                    <a:schemeClr val="accent3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 </a:t>
              </a:r>
              <a:r>
                <a:rPr lang="en-US" altLang="zh-CN" sz="2800" dirty="0" err="1">
                  <a:solidFill>
                    <a:schemeClr val="accent3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kết</a:t>
              </a:r>
              <a:endPara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41">
            <a:extLst>
              <a:ext uri="{FF2B5EF4-FFF2-40B4-BE49-F238E27FC236}">
                <a16:creationId xmlns:a16="http://schemas.microsoft.com/office/drawing/2014/main" id="{EBDA4F7C-FBF7-C55D-1227-CD3D25A03F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27031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2" name="文本框 5">
            <a:extLst>
              <a:ext uri="{FF2B5EF4-FFF2-40B4-BE49-F238E27FC236}">
                <a16:creationId xmlns:a16="http://schemas.microsoft.com/office/drawing/2014/main" id="{21CA0FE3-2940-ECDA-E59E-C193544F0A2A}"/>
              </a:ext>
            </a:extLst>
          </p:cNvPr>
          <p:cNvSpPr txBox="1"/>
          <p:nvPr/>
        </p:nvSpPr>
        <p:spPr>
          <a:xfrm>
            <a:off x="-281355" y="148843"/>
            <a:ext cx="3409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Tổng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kết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17E5F3-D0FC-FA0A-589C-F8A92EADEE9A}"/>
              </a:ext>
            </a:extLst>
          </p:cNvPr>
          <p:cNvSpPr/>
          <p:nvPr/>
        </p:nvSpPr>
        <p:spPr>
          <a:xfrm>
            <a:off x="273904" y="650526"/>
            <a:ext cx="6177138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dirty="0" err="1">
                <a:latin typeface="+mn-lt"/>
              </a:rPr>
              <a:t>Kết</a:t>
            </a:r>
            <a:r>
              <a:rPr lang="en-US" sz="2500" b="1" dirty="0">
                <a:latin typeface="+mn-lt"/>
              </a:rPr>
              <a:t> </a:t>
            </a:r>
            <a:r>
              <a:rPr lang="en-US" sz="2500" b="1" dirty="0" err="1">
                <a:latin typeface="+mn-lt"/>
              </a:rPr>
              <a:t>quả</a:t>
            </a:r>
            <a:r>
              <a:rPr lang="en-US" sz="2500" b="1" dirty="0">
                <a:latin typeface="+mn-lt"/>
              </a:rPr>
              <a:t> </a:t>
            </a:r>
            <a:r>
              <a:rPr lang="en-US" sz="2500" b="1" dirty="0" err="1">
                <a:latin typeface="+mn-lt"/>
              </a:rPr>
              <a:t>đạt</a:t>
            </a:r>
            <a:r>
              <a:rPr lang="en-US" sz="2500" b="1" dirty="0">
                <a:latin typeface="+mn-lt"/>
              </a:rPr>
              <a:t> </a:t>
            </a:r>
            <a:r>
              <a:rPr lang="en-US" sz="2500" b="1" dirty="0" err="1">
                <a:latin typeface="+mn-lt"/>
              </a:rPr>
              <a:t>được</a:t>
            </a:r>
            <a:endParaRPr lang="vi-VN" sz="2500" b="1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E66CB-6086-5425-0273-DE08CE037DD7}"/>
              </a:ext>
            </a:extLst>
          </p:cNvPr>
          <p:cNvSpPr txBox="1"/>
          <p:nvPr/>
        </p:nvSpPr>
        <p:spPr>
          <a:xfrm>
            <a:off x="893181" y="1431704"/>
            <a:ext cx="10405638" cy="390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Về cơ bản, nhóm đã xây dựng thành công website đặt vé xe với các chức năng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tương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ứng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với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tác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nhân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đã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đặt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ra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34290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Sản phẩm đạt được 90% kết quả so với 1 ứng dụng hoàn thiện đã khảo sát</a:t>
            </a:r>
          </a:p>
          <a:p>
            <a:pPr marL="342900" indent="-3429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Ứng dụng có giao diện hiển thị tương đối </a:t>
            </a:r>
          </a:p>
          <a:p>
            <a:pPr marL="342900" indent="-3429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Sản phẩm được deploy lên môi trường docker, hiệu suất, tốc độ truy cập và phản hồi tương đối cao (55% theo phân tích từ Google PageInsight Go)</a:t>
            </a:r>
          </a:p>
          <a:p>
            <a:pPr marL="342900" indent="-34290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Website được 90% user sử dụng hài lòng</a:t>
            </a:r>
          </a:p>
        </p:txBody>
      </p:sp>
    </p:spTree>
    <p:extLst>
      <p:ext uri="{BB962C8B-B14F-4D97-AF65-F5344CB8AC3E}">
        <p14:creationId xmlns:p14="http://schemas.microsoft.com/office/powerpoint/2010/main" val="1847929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2" name="文本框 5">
            <a:extLst>
              <a:ext uri="{FF2B5EF4-FFF2-40B4-BE49-F238E27FC236}">
                <a16:creationId xmlns:a16="http://schemas.microsoft.com/office/drawing/2014/main" id="{21CA0FE3-2940-ECDA-E59E-C193544F0A2A}"/>
              </a:ext>
            </a:extLst>
          </p:cNvPr>
          <p:cNvSpPr txBox="1"/>
          <p:nvPr/>
        </p:nvSpPr>
        <p:spPr>
          <a:xfrm>
            <a:off x="-281355" y="148843"/>
            <a:ext cx="3409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Tổng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kết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17E5F3-D0FC-FA0A-589C-F8A92EADEE9A}"/>
              </a:ext>
            </a:extLst>
          </p:cNvPr>
          <p:cNvSpPr/>
          <p:nvPr/>
        </p:nvSpPr>
        <p:spPr>
          <a:xfrm>
            <a:off x="273904" y="650526"/>
            <a:ext cx="6177138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dirty="0" err="1">
                <a:latin typeface="+mn-lt"/>
              </a:rPr>
              <a:t>Hướng</a:t>
            </a:r>
            <a:r>
              <a:rPr lang="en-US" sz="2500" b="1" dirty="0">
                <a:latin typeface="+mn-lt"/>
              </a:rPr>
              <a:t> </a:t>
            </a:r>
            <a:r>
              <a:rPr lang="en-US" sz="2500" b="1" dirty="0" err="1">
                <a:latin typeface="+mn-lt"/>
              </a:rPr>
              <a:t>phát</a:t>
            </a:r>
            <a:r>
              <a:rPr lang="en-US" sz="2500" b="1" dirty="0">
                <a:latin typeface="+mn-lt"/>
              </a:rPr>
              <a:t> </a:t>
            </a:r>
            <a:r>
              <a:rPr lang="en-US" sz="2500" b="1" dirty="0" err="1">
                <a:latin typeface="+mn-lt"/>
              </a:rPr>
              <a:t>triển</a:t>
            </a:r>
            <a:r>
              <a:rPr lang="en-US" sz="2500" b="1" dirty="0">
                <a:latin typeface="+mn-lt"/>
              </a:rPr>
              <a:t> </a:t>
            </a:r>
            <a:r>
              <a:rPr lang="en-US" sz="2500" b="1" dirty="0" err="1">
                <a:latin typeface="+mn-lt"/>
              </a:rPr>
              <a:t>đề</a:t>
            </a:r>
            <a:r>
              <a:rPr lang="en-US" sz="2500" b="1" dirty="0">
                <a:latin typeface="+mn-lt"/>
              </a:rPr>
              <a:t> </a:t>
            </a:r>
            <a:r>
              <a:rPr lang="en-US" sz="2500" b="1" dirty="0" err="1">
                <a:latin typeface="+mn-lt"/>
              </a:rPr>
              <a:t>tài</a:t>
            </a:r>
            <a:endParaRPr lang="vi-VN" sz="2500" b="1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E66CB-6086-5425-0273-DE08CE037DD7}"/>
              </a:ext>
            </a:extLst>
          </p:cNvPr>
          <p:cNvSpPr txBox="1"/>
          <p:nvPr/>
        </p:nvSpPr>
        <p:spPr>
          <a:xfrm>
            <a:off x="1029887" y="1499770"/>
            <a:ext cx="8167869" cy="2241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Xây dựng chức năng Dự báo nhu cầu vé theo thời gian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Tối ưu hóa hiệu suất trang web</a:t>
            </a: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vi-VN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Cải tiến giao diện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Tăng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cường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biện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pháp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xử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lý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bảo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mật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chịu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tải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thống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008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2" name="文本框 5">
            <a:extLst>
              <a:ext uri="{FF2B5EF4-FFF2-40B4-BE49-F238E27FC236}">
                <a16:creationId xmlns:a16="http://schemas.microsoft.com/office/drawing/2014/main" id="{21CA0FE3-2940-ECDA-E59E-C193544F0A2A}"/>
              </a:ext>
            </a:extLst>
          </p:cNvPr>
          <p:cNvSpPr txBox="1"/>
          <p:nvPr/>
        </p:nvSpPr>
        <p:spPr>
          <a:xfrm>
            <a:off x="-281355" y="148843"/>
            <a:ext cx="3409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Tổng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kết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17E5F3-D0FC-FA0A-589C-F8A92EADEE9A}"/>
              </a:ext>
            </a:extLst>
          </p:cNvPr>
          <p:cNvSpPr/>
          <p:nvPr/>
        </p:nvSpPr>
        <p:spPr>
          <a:xfrm>
            <a:off x="273904" y="650526"/>
            <a:ext cx="6177138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dirty="0" err="1">
                <a:latin typeface="+mn-lt"/>
              </a:rPr>
              <a:t>Báo</a:t>
            </a:r>
            <a:r>
              <a:rPr lang="en-US" sz="2500" b="1" dirty="0">
                <a:latin typeface="+mn-lt"/>
              </a:rPr>
              <a:t> </a:t>
            </a:r>
            <a:r>
              <a:rPr lang="en-US" sz="2500" b="1" dirty="0" err="1">
                <a:latin typeface="+mn-lt"/>
              </a:rPr>
              <a:t>cáo</a:t>
            </a:r>
            <a:r>
              <a:rPr lang="en-US" sz="2500" b="1" dirty="0">
                <a:latin typeface="+mn-lt"/>
              </a:rPr>
              <a:t> </a:t>
            </a:r>
            <a:r>
              <a:rPr lang="en-US" sz="2500" b="1" dirty="0" err="1">
                <a:latin typeface="+mn-lt"/>
              </a:rPr>
              <a:t>khóa</a:t>
            </a:r>
            <a:r>
              <a:rPr lang="en-US" sz="2500" b="1" dirty="0">
                <a:latin typeface="+mn-lt"/>
              </a:rPr>
              <a:t> </a:t>
            </a:r>
            <a:r>
              <a:rPr lang="en-US" sz="2500" b="1" dirty="0" err="1">
                <a:latin typeface="+mn-lt"/>
              </a:rPr>
              <a:t>luận</a:t>
            </a:r>
            <a:r>
              <a:rPr lang="en-US" sz="2500" b="1" dirty="0">
                <a:latin typeface="+mn-lt"/>
              </a:rPr>
              <a:t> </a:t>
            </a:r>
            <a:r>
              <a:rPr lang="en-US" sz="2500" b="1" dirty="0" err="1">
                <a:latin typeface="+mn-lt"/>
              </a:rPr>
              <a:t>tốt</a:t>
            </a:r>
            <a:r>
              <a:rPr lang="en-US" sz="2500" b="1" dirty="0">
                <a:latin typeface="+mn-lt"/>
              </a:rPr>
              <a:t> </a:t>
            </a:r>
            <a:r>
              <a:rPr lang="en-US" sz="2500" b="1" dirty="0" err="1">
                <a:latin typeface="+mn-lt"/>
              </a:rPr>
              <a:t>nghiệp</a:t>
            </a:r>
            <a:endParaRPr lang="vi-VN" sz="2500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155317-7E93-2EE4-C379-4554D27C60CA}"/>
              </a:ext>
            </a:extLst>
          </p:cNvPr>
          <p:cNvSpPr/>
          <p:nvPr/>
        </p:nvSpPr>
        <p:spPr>
          <a:xfrm>
            <a:off x="610788" y="1305663"/>
            <a:ext cx="11195389" cy="2341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>
              <a:lnSpc>
                <a:spcPct val="150000"/>
              </a:lnSpc>
            </a:pPr>
            <a:r>
              <a:rPr lang="en-US" sz="2500" i="1" dirty="0" err="1">
                <a:latin typeface="+mn-lt"/>
              </a:rPr>
              <a:t>Xem</a:t>
            </a:r>
            <a:r>
              <a:rPr lang="en-US" sz="2500" i="1" dirty="0">
                <a:latin typeface="+mn-lt"/>
              </a:rPr>
              <a:t> chi </a:t>
            </a:r>
            <a:r>
              <a:rPr lang="en-US" sz="2500" i="1" dirty="0" err="1">
                <a:latin typeface="+mn-lt"/>
              </a:rPr>
              <a:t>tiết</a:t>
            </a:r>
            <a:r>
              <a:rPr lang="en-US" sz="2500" i="1" dirty="0">
                <a:latin typeface="+mn-lt"/>
              </a:rPr>
              <a:t> </a:t>
            </a:r>
            <a:r>
              <a:rPr lang="en-US" sz="2500" i="1" dirty="0" err="1">
                <a:latin typeface="+mn-lt"/>
              </a:rPr>
              <a:t>tại</a:t>
            </a:r>
            <a:r>
              <a:rPr lang="en-US" sz="2500" i="1" dirty="0">
                <a:latin typeface="+mn-lt"/>
              </a:rPr>
              <a:t> file </a:t>
            </a:r>
            <a:r>
              <a:rPr lang="en-US" sz="2500" i="1" dirty="0" err="1">
                <a:latin typeface="+mn-lt"/>
              </a:rPr>
              <a:t>báo</a:t>
            </a:r>
            <a:r>
              <a:rPr lang="en-US" sz="2500" i="1" dirty="0">
                <a:latin typeface="+mn-lt"/>
              </a:rPr>
              <a:t> </a:t>
            </a:r>
            <a:r>
              <a:rPr lang="en-US" sz="2500" i="1" dirty="0" err="1">
                <a:latin typeface="+mn-lt"/>
              </a:rPr>
              <a:t>cáo</a:t>
            </a:r>
            <a:r>
              <a:rPr lang="en-US" sz="2500" i="1" dirty="0">
                <a:latin typeface="+mn-lt"/>
              </a:rPr>
              <a:t> </a:t>
            </a:r>
            <a:r>
              <a:rPr lang="en-US" sz="2500" i="1" dirty="0" err="1">
                <a:latin typeface="+mn-lt"/>
              </a:rPr>
              <a:t>cuối</a:t>
            </a:r>
            <a:r>
              <a:rPr lang="en-US" sz="2500" i="1" dirty="0">
                <a:latin typeface="+mn-lt"/>
              </a:rPr>
              <a:t> </a:t>
            </a:r>
            <a:r>
              <a:rPr lang="en-US" sz="2500" i="1" dirty="0" err="1">
                <a:latin typeface="+mn-lt"/>
              </a:rPr>
              <a:t>cùng</a:t>
            </a:r>
            <a:r>
              <a:rPr lang="en-US" sz="2500" i="1" dirty="0">
                <a:latin typeface="+mn-lt"/>
              </a:rPr>
              <a:t> </a:t>
            </a:r>
            <a:r>
              <a:rPr lang="en-US" sz="2500" i="1" dirty="0" err="1">
                <a:latin typeface="+mn-lt"/>
              </a:rPr>
              <a:t>khóa</a:t>
            </a:r>
            <a:r>
              <a:rPr lang="en-US" sz="2500" i="1" dirty="0">
                <a:latin typeface="+mn-lt"/>
              </a:rPr>
              <a:t> </a:t>
            </a:r>
            <a:r>
              <a:rPr lang="en-US" sz="2500" i="1" dirty="0" err="1">
                <a:latin typeface="+mn-lt"/>
              </a:rPr>
              <a:t>luận</a:t>
            </a:r>
            <a:r>
              <a:rPr lang="en-US" sz="2500" i="1" dirty="0">
                <a:latin typeface="+mn-lt"/>
              </a:rPr>
              <a:t> </a:t>
            </a:r>
            <a:r>
              <a:rPr lang="en-US" sz="2500" i="1" dirty="0" err="1">
                <a:latin typeface="+mn-lt"/>
              </a:rPr>
              <a:t>tốt</a:t>
            </a:r>
            <a:r>
              <a:rPr lang="en-US" sz="2500" i="1" dirty="0">
                <a:latin typeface="+mn-lt"/>
              </a:rPr>
              <a:t> </a:t>
            </a:r>
            <a:r>
              <a:rPr lang="en-US" sz="2500" i="1" dirty="0" err="1">
                <a:latin typeface="+mn-lt"/>
              </a:rPr>
              <a:t>nghiệp</a:t>
            </a:r>
            <a:endParaRPr lang="en-US" sz="2500" i="1" dirty="0">
              <a:latin typeface="+mn-lt"/>
            </a:endParaRPr>
          </a:p>
          <a:p>
            <a:pPr indent="461963">
              <a:lnSpc>
                <a:spcPct val="150000"/>
              </a:lnSpc>
            </a:pPr>
            <a:r>
              <a:rPr lang="en-US" sz="2500" i="1" dirty="0">
                <a:latin typeface="+mn-lt"/>
                <a:hlinkClick r:id="rId3"/>
              </a:rPr>
              <a:t>https://docs.google.com/document/d/1XIUyoWOXCG96QNw8dCRMmnRbhGaujJvb/edit?usp=sharing&amp;ouid=102420787718618473794&amp;rtpof=true&amp;sd=true</a:t>
            </a:r>
            <a:endParaRPr lang="en-US" sz="2500" i="1" dirty="0">
              <a:latin typeface="+mn-lt"/>
            </a:endParaRPr>
          </a:p>
          <a:p>
            <a:pPr indent="461963">
              <a:lnSpc>
                <a:spcPct val="150000"/>
              </a:lnSpc>
            </a:pPr>
            <a:r>
              <a:rPr lang="en-US" sz="2500" i="1" dirty="0">
                <a:latin typeface="+mn-lt"/>
              </a:rPr>
              <a:t>Link website: </a:t>
            </a:r>
            <a:r>
              <a:rPr lang="en-US" sz="2500" i="1" dirty="0">
                <a:latin typeface="+mn-lt"/>
                <a:hlinkClick r:id="rId4"/>
              </a:rPr>
              <a:t>https://vexe.workon.space</a:t>
            </a:r>
            <a:endParaRPr lang="en-US" sz="25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0874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994307A-C0A0-44AA-B99F-B9A4304AD5E9}"/>
              </a:ext>
            </a:extLst>
          </p:cNvPr>
          <p:cNvSpPr/>
          <p:nvPr/>
        </p:nvSpPr>
        <p:spPr bwMode="auto">
          <a:xfrm>
            <a:off x="1582057" y="740229"/>
            <a:ext cx="10290629" cy="4455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rgbClr val="4A85C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3188" name="文本框 6">
            <a:extLst>
              <a:ext uri="{FF2B5EF4-FFF2-40B4-BE49-F238E27FC236}">
                <a16:creationId xmlns:a16="http://schemas.microsoft.com/office/drawing/2014/main" id="{6388B1FE-726B-4FF3-99D4-5AA7E0321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3042" y="2145134"/>
            <a:ext cx="463511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6600" b="1" dirty="0"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Thank you</a:t>
            </a:r>
          </a:p>
        </p:txBody>
      </p:sp>
      <p:cxnSp>
        <p:nvCxnSpPr>
          <p:cNvPr id="93189" name="直接连接符 6">
            <a:extLst>
              <a:ext uri="{FF2B5EF4-FFF2-40B4-BE49-F238E27FC236}">
                <a16:creationId xmlns:a16="http://schemas.microsoft.com/office/drawing/2014/main" id="{F3E866F1-A6F5-4825-8A68-8410268874F3}"/>
              </a:ext>
            </a:extLst>
          </p:cNvPr>
          <p:cNvCxnSpPr>
            <a:cxnSpLocks/>
          </p:cNvCxnSpPr>
          <p:nvPr/>
        </p:nvCxnSpPr>
        <p:spPr bwMode="auto">
          <a:xfrm>
            <a:off x="4314825" y="3463925"/>
            <a:ext cx="6816725" cy="0"/>
          </a:xfrm>
          <a:prstGeom prst="line">
            <a:avLst/>
          </a:prstGeom>
          <a:noFill/>
          <a:ln w="9525" algn="ctr">
            <a:solidFill>
              <a:schemeClr val="tx2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1D79E019-0550-4FE7-B24B-DC911CAD4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0042" y="-175870"/>
            <a:ext cx="603504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5A3F6BCC-6062-42E8-A008-53CED38CC412}"/>
              </a:ext>
            </a:extLst>
          </p:cNvPr>
          <p:cNvSpPr/>
          <p:nvPr/>
        </p:nvSpPr>
        <p:spPr bwMode="auto">
          <a:xfrm>
            <a:off x="6718299" y="4541723"/>
            <a:ext cx="2009775" cy="428625"/>
          </a:xfrm>
          <a:prstGeom prst="roundRect">
            <a:avLst/>
          </a:prstGeom>
          <a:noFill/>
          <a:ln w="9525" cap="flat" cmpd="sng" algn="ctr">
            <a:solidFill>
              <a:srgbClr val="4A85C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2" name="图片 2">
            <a:extLst>
              <a:ext uri="{FF2B5EF4-FFF2-40B4-BE49-F238E27FC236}">
                <a16:creationId xmlns:a16="http://schemas.microsoft.com/office/drawing/2014/main" id="{AE3D5DAF-2468-52A0-7B9A-8E2D2D9FC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09008">
            <a:off x="6565225" y="3126541"/>
            <a:ext cx="3245100" cy="368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26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>
            <a:extLst>
              <a:ext uri="{FF2B5EF4-FFF2-40B4-BE49-F238E27FC236}">
                <a16:creationId xmlns:a16="http://schemas.microsoft.com/office/drawing/2014/main" id="{65BC7DCB-3BFB-43D3-AE8C-5D4CFB785C51}"/>
              </a:ext>
            </a:extLst>
          </p:cNvPr>
          <p:cNvSpPr txBox="1"/>
          <p:nvPr/>
        </p:nvSpPr>
        <p:spPr>
          <a:xfrm>
            <a:off x="65891" y="148843"/>
            <a:ext cx="186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1.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Mở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đầu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42FEB0-5641-8A51-48BB-D49F8DF4308A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F59335-4B5A-3BA1-648F-F47E75577CC6}"/>
              </a:ext>
            </a:extLst>
          </p:cNvPr>
          <p:cNvGrpSpPr/>
          <p:nvPr/>
        </p:nvGrpSpPr>
        <p:grpSpPr>
          <a:xfrm>
            <a:off x="382881" y="2973127"/>
            <a:ext cx="1677195" cy="1766921"/>
            <a:chOff x="1006993" y="3839618"/>
            <a:chExt cx="1985999" cy="243327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2C83158-953D-B7F0-1D57-9A5965022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6959" y="3839618"/>
              <a:ext cx="1850984" cy="185098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555DE7-4A96-F6D1-FF6E-459D081FB381}"/>
                </a:ext>
              </a:extLst>
            </p:cNvPr>
            <p:cNvSpPr txBox="1"/>
            <p:nvPr/>
          </p:nvSpPr>
          <p:spPr>
            <a:xfrm>
              <a:off x="1006993" y="5715057"/>
              <a:ext cx="1985999" cy="557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/>
                <a:t>Hành</a:t>
              </a:r>
              <a:r>
                <a:rPr lang="en-US" sz="2400" b="1" dirty="0"/>
                <a:t> </a:t>
              </a:r>
              <a:r>
                <a:rPr lang="en-US" sz="2400" b="1" dirty="0" err="1"/>
                <a:t>khách</a:t>
              </a:r>
              <a:endParaRPr lang="en-US" sz="2400" b="1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D64146-009E-FD22-BEDF-E31FE3F89387}"/>
              </a:ext>
            </a:extLst>
          </p:cNvPr>
          <p:cNvGrpSpPr/>
          <p:nvPr/>
        </p:nvGrpSpPr>
        <p:grpSpPr>
          <a:xfrm>
            <a:off x="10185426" y="2850263"/>
            <a:ext cx="1934186" cy="2061319"/>
            <a:chOff x="8414124" y="3545909"/>
            <a:chExt cx="2438400" cy="28446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2F31B4E-6F67-63EF-0604-EB44B136C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14124" y="3545909"/>
              <a:ext cx="2438400" cy="2438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8F9A41-2D88-1D9A-CC8E-44A99843F13B}"/>
                </a:ext>
              </a:extLst>
            </p:cNvPr>
            <p:cNvSpPr txBox="1"/>
            <p:nvPr/>
          </p:nvSpPr>
          <p:spPr>
            <a:xfrm>
              <a:off x="9090907" y="5753477"/>
              <a:ext cx="1643026" cy="637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/>
                <a:t>Nhà</a:t>
              </a:r>
              <a:r>
                <a:rPr lang="en-US" sz="2400" b="1" dirty="0"/>
                <a:t> </a:t>
              </a:r>
              <a:r>
                <a:rPr lang="en-US" sz="2400" b="1" dirty="0" err="1"/>
                <a:t>xe</a:t>
              </a:r>
              <a:endParaRPr lang="en-US" sz="2400" b="1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C2992A7-BBB9-5E99-1A47-352ABDA37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64" y="768846"/>
            <a:ext cx="908187" cy="908187"/>
          </a:xfrm>
          <a:prstGeom prst="rect">
            <a:avLst/>
          </a:prstGeom>
        </p:spPr>
      </p:pic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C7B6DCAD-7F8B-C129-7112-DC17D659FFC6}"/>
              </a:ext>
            </a:extLst>
          </p:cNvPr>
          <p:cNvSpPr/>
          <p:nvPr/>
        </p:nvSpPr>
        <p:spPr bwMode="auto">
          <a:xfrm>
            <a:off x="1828800" y="3714071"/>
            <a:ext cx="8259466" cy="250245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E015BF-1A21-F72C-904B-6734BE57D70C}"/>
              </a:ext>
            </a:extLst>
          </p:cNvPr>
          <p:cNvSpPr txBox="1"/>
          <p:nvPr/>
        </p:nvSpPr>
        <p:spPr>
          <a:xfrm>
            <a:off x="3876022" y="3313961"/>
            <a:ext cx="4521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***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Kết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nối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và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quản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lý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***</a:t>
            </a:r>
          </a:p>
        </p:txBody>
      </p:sp>
      <p:pic>
        <p:nvPicPr>
          <p:cNvPr id="1032" name="Picture 8" descr="Content management system Generic Flat Gradient icon">
            <a:extLst>
              <a:ext uri="{FF2B5EF4-FFF2-40B4-BE49-F238E27FC236}">
                <a16:creationId xmlns:a16="http://schemas.microsoft.com/office/drawing/2014/main" id="{08CF4C35-1C65-11BA-ABF0-CAA7FC146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319" y="1076728"/>
            <a:ext cx="1498408" cy="149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371D255D-BD85-D06D-705F-3950DC3B4E40}"/>
              </a:ext>
            </a:extLst>
          </p:cNvPr>
          <p:cNvSpPr/>
          <p:nvPr/>
        </p:nvSpPr>
        <p:spPr bwMode="auto">
          <a:xfrm>
            <a:off x="5795060" y="2584906"/>
            <a:ext cx="246926" cy="636348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746D67-53F1-278F-2EE8-70055A82ED5D}"/>
              </a:ext>
            </a:extLst>
          </p:cNvPr>
          <p:cNvSpPr txBox="1"/>
          <p:nvPr/>
        </p:nvSpPr>
        <p:spPr>
          <a:xfrm>
            <a:off x="5289986" y="666932"/>
            <a:ext cx="1446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Hệ</a:t>
            </a:r>
            <a:r>
              <a:rPr lang="en-US" sz="2400" b="1" dirty="0"/>
              <a:t> </a:t>
            </a:r>
            <a:r>
              <a:rPr lang="en-US" sz="2400" b="1" dirty="0" err="1"/>
              <a:t>thống</a:t>
            </a:r>
            <a:endParaRPr lang="en-US" sz="2400" b="1" dirty="0"/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F2C4D92A-CA9A-88A3-88B0-249939CFF512}"/>
              </a:ext>
            </a:extLst>
          </p:cNvPr>
          <p:cNvSpPr/>
          <p:nvPr/>
        </p:nvSpPr>
        <p:spPr bwMode="auto">
          <a:xfrm>
            <a:off x="2465406" y="4357317"/>
            <a:ext cx="7477247" cy="2143219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sz="2200" b="1" i="1" dirty="0" err="1">
                <a:solidFill>
                  <a:schemeClr val="accent5">
                    <a:lumMod val="50000"/>
                  </a:schemeClr>
                </a:solidFill>
              </a:rPr>
              <a:t>Yêu</a:t>
            </a:r>
            <a:r>
              <a:rPr lang="en-US" sz="2200" b="1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200" b="1" i="1" dirty="0" err="1">
                <a:solidFill>
                  <a:schemeClr val="accent5">
                    <a:lumMod val="50000"/>
                  </a:schemeClr>
                </a:solidFill>
              </a:rPr>
              <a:t>cầu</a:t>
            </a:r>
            <a:r>
              <a:rPr lang="en-US" sz="2200" b="1" i="1" dirty="0">
                <a:solidFill>
                  <a:schemeClr val="accent5">
                    <a:lumMod val="50000"/>
                  </a:schemeClr>
                </a:solidFill>
              </a:rPr>
              <a:t>:</a:t>
            </a:r>
          </a:p>
          <a:p>
            <a:pPr marL="285750" marR="0" indent="-28575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i="1" dirty="0" err="1"/>
              <a:t>Đáp</a:t>
            </a:r>
            <a:r>
              <a:rPr lang="en-US" i="1" dirty="0"/>
              <a:t> </a:t>
            </a:r>
            <a:r>
              <a:rPr lang="en-US" i="1" dirty="0" err="1"/>
              <a:t>ứng</a:t>
            </a:r>
            <a:r>
              <a:rPr lang="en-US" i="1" dirty="0"/>
              <a:t> </a:t>
            </a:r>
            <a:r>
              <a:rPr lang="en-US" i="1" dirty="0" err="1"/>
              <a:t>khả</a:t>
            </a:r>
            <a:r>
              <a:rPr lang="en-US" i="1" dirty="0"/>
              <a:t> </a:t>
            </a:r>
            <a:r>
              <a:rPr lang="en-US" i="1" dirty="0" err="1"/>
              <a:t>năng</a:t>
            </a:r>
            <a:r>
              <a:rPr lang="en-US" i="1" dirty="0"/>
              <a:t> </a:t>
            </a:r>
            <a:r>
              <a:rPr lang="en-US" i="1" dirty="0" err="1"/>
              <a:t>tìm</a:t>
            </a:r>
            <a:r>
              <a:rPr lang="en-US" i="1" dirty="0"/>
              <a:t> </a:t>
            </a:r>
            <a:r>
              <a:rPr lang="en-US" i="1" dirty="0" err="1"/>
              <a:t>kiếm</a:t>
            </a:r>
            <a:r>
              <a:rPr lang="en-US" i="1" dirty="0"/>
              <a:t> </a:t>
            </a:r>
            <a:r>
              <a:rPr lang="en-US" i="1" dirty="0" err="1"/>
              <a:t>chuyến</a:t>
            </a:r>
            <a:r>
              <a:rPr lang="en-US" i="1" dirty="0"/>
              <a:t> </a:t>
            </a:r>
            <a:r>
              <a:rPr lang="en-US" i="1" dirty="0" err="1"/>
              <a:t>nhanh</a:t>
            </a:r>
            <a:r>
              <a:rPr lang="en-US" i="1" dirty="0"/>
              <a:t> </a:t>
            </a:r>
            <a:r>
              <a:rPr lang="en-US" i="1" dirty="0" err="1"/>
              <a:t>chóng</a:t>
            </a:r>
            <a:r>
              <a:rPr lang="en-US" i="1" dirty="0"/>
              <a:t>, </a:t>
            </a:r>
            <a:r>
              <a:rPr lang="en-US" i="1" dirty="0" err="1"/>
              <a:t>chính</a:t>
            </a:r>
            <a:r>
              <a:rPr lang="en-US" i="1" dirty="0"/>
              <a:t> </a:t>
            </a:r>
            <a:r>
              <a:rPr lang="en-US" i="1" dirty="0" err="1"/>
              <a:t>xác</a:t>
            </a:r>
            <a:r>
              <a:rPr lang="en-US" i="1" dirty="0"/>
              <a:t>, </a:t>
            </a:r>
            <a:r>
              <a:rPr lang="en-US" i="1" dirty="0" err="1"/>
              <a:t>đáng</a:t>
            </a:r>
            <a:r>
              <a:rPr lang="en-US" i="1" dirty="0"/>
              <a:t> tin </a:t>
            </a:r>
            <a:r>
              <a:rPr lang="en-US" i="1" dirty="0" err="1"/>
              <a:t>cậy</a:t>
            </a:r>
            <a:r>
              <a:rPr lang="en-US" i="1" dirty="0"/>
              <a:t> </a:t>
            </a:r>
            <a:r>
              <a:rPr lang="en-US" i="1" dirty="0" err="1"/>
              <a:t>cho</a:t>
            </a:r>
            <a:r>
              <a:rPr lang="en-US" i="1" dirty="0"/>
              <a:t> </a:t>
            </a:r>
            <a:r>
              <a:rPr lang="en-US" i="1" dirty="0" err="1"/>
              <a:t>khách</a:t>
            </a:r>
            <a:r>
              <a:rPr lang="en-US" i="1" dirty="0"/>
              <a:t> </a:t>
            </a:r>
            <a:r>
              <a:rPr lang="en-US" i="1" dirty="0" err="1"/>
              <a:t>hàng</a:t>
            </a:r>
            <a:endParaRPr lang="en-US" i="1" dirty="0"/>
          </a:p>
          <a:p>
            <a:pPr marL="285750" marR="0" indent="-28575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Th</a:t>
            </a:r>
            <a:r>
              <a:rPr lang="en-US" i="1" dirty="0"/>
              <a:t>ông tin </a:t>
            </a:r>
            <a:r>
              <a:rPr lang="en-US" i="1" dirty="0" err="1"/>
              <a:t>chuyến</a:t>
            </a:r>
            <a:r>
              <a:rPr lang="en-US" i="1" dirty="0"/>
              <a:t> </a:t>
            </a:r>
            <a:r>
              <a:rPr lang="en-US" i="1" dirty="0" err="1"/>
              <a:t>của</a:t>
            </a:r>
            <a:r>
              <a:rPr lang="en-US" i="1" dirty="0"/>
              <a:t> </a:t>
            </a:r>
            <a:r>
              <a:rPr lang="en-US" i="1" dirty="0" err="1"/>
              <a:t>nhà</a:t>
            </a:r>
            <a:r>
              <a:rPr lang="en-US" i="1" dirty="0"/>
              <a:t> </a:t>
            </a:r>
            <a:r>
              <a:rPr lang="en-US" i="1" dirty="0" err="1"/>
              <a:t>xe</a:t>
            </a:r>
            <a:r>
              <a:rPr lang="en-US" i="1" dirty="0"/>
              <a:t> </a:t>
            </a:r>
            <a:r>
              <a:rPr lang="en-US" i="1" dirty="0" err="1"/>
              <a:t>được</a:t>
            </a:r>
            <a:r>
              <a:rPr lang="en-US" i="1" dirty="0"/>
              <a:t> </a:t>
            </a:r>
            <a:r>
              <a:rPr lang="en-US" i="1" dirty="0" err="1"/>
              <a:t>hiển</a:t>
            </a:r>
            <a:r>
              <a:rPr lang="en-US" i="1" dirty="0"/>
              <a:t> </a:t>
            </a:r>
            <a:r>
              <a:rPr lang="en-US" i="1" dirty="0" err="1"/>
              <a:t>thị</a:t>
            </a:r>
            <a:r>
              <a:rPr lang="en-US" i="1" dirty="0"/>
              <a:t> </a:t>
            </a:r>
            <a:r>
              <a:rPr lang="en-US" i="1" dirty="0" err="1"/>
              <a:t>chính</a:t>
            </a:r>
            <a:r>
              <a:rPr lang="en-US" i="1" dirty="0"/>
              <a:t> </a:t>
            </a:r>
            <a:r>
              <a:rPr lang="en-US" i="1" dirty="0" err="1"/>
              <a:t>xác</a:t>
            </a:r>
            <a:r>
              <a:rPr lang="en-US" i="1" dirty="0"/>
              <a:t> </a:t>
            </a:r>
            <a:r>
              <a:rPr lang="en-US" i="1" dirty="0" err="1"/>
              <a:t>và</a:t>
            </a:r>
            <a:r>
              <a:rPr lang="en-US" i="1" dirty="0"/>
              <a:t> </a:t>
            </a:r>
            <a:r>
              <a:rPr lang="en-US" i="1" dirty="0" err="1"/>
              <a:t>dễ</a:t>
            </a:r>
            <a:r>
              <a:rPr lang="en-US" i="1" dirty="0"/>
              <a:t> </a:t>
            </a:r>
            <a:r>
              <a:rPr lang="en-US" i="1" dirty="0" err="1"/>
              <a:t>dàng</a:t>
            </a:r>
            <a:r>
              <a:rPr lang="en-US" i="1" dirty="0"/>
              <a:t> </a:t>
            </a:r>
            <a:r>
              <a:rPr lang="en-US" i="1" dirty="0" err="1"/>
              <a:t>tìm</a:t>
            </a:r>
            <a:r>
              <a:rPr lang="en-US" i="1" dirty="0"/>
              <a:t> </a:t>
            </a:r>
            <a:r>
              <a:rPr lang="en-US" i="1" dirty="0" err="1"/>
              <a:t>kiếm</a:t>
            </a:r>
            <a:endParaRPr lang="en-US" i="1" dirty="0"/>
          </a:p>
          <a:p>
            <a:pPr marL="285750" marR="0" indent="-28575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Th</a:t>
            </a:r>
            <a:r>
              <a:rPr lang="en-US" i="1" dirty="0"/>
              <a:t>ông tin </a:t>
            </a:r>
            <a:r>
              <a:rPr lang="en-US" i="1" dirty="0" err="1"/>
              <a:t>đặt</a:t>
            </a:r>
            <a:r>
              <a:rPr lang="en-US" i="1" dirty="0"/>
              <a:t> </a:t>
            </a:r>
            <a:r>
              <a:rPr lang="en-US" i="1" dirty="0" err="1"/>
              <a:t>vé</a:t>
            </a:r>
            <a:r>
              <a:rPr lang="en-US" i="1" dirty="0"/>
              <a:t> </a:t>
            </a:r>
            <a:r>
              <a:rPr lang="en-US" i="1" dirty="0" err="1"/>
              <a:t>được</a:t>
            </a:r>
            <a:r>
              <a:rPr lang="en-US" i="1" dirty="0"/>
              <a:t> </a:t>
            </a:r>
            <a:r>
              <a:rPr lang="en-US" i="1" dirty="0" err="1"/>
              <a:t>ghi</a:t>
            </a:r>
            <a:r>
              <a:rPr lang="en-US" i="1" dirty="0"/>
              <a:t> </a:t>
            </a:r>
            <a:r>
              <a:rPr lang="en-US" i="1" dirty="0" err="1"/>
              <a:t>nhận</a:t>
            </a:r>
            <a:r>
              <a:rPr lang="en-US" i="1" dirty="0"/>
              <a:t> </a:t>
            </a:r>
            <a:r>
              <a:rPr lang="en-US" i="1" dirty="0" err="1"/>
              <a:t>và</a:t>
            </a:r>
            <a:r>
              <a:rPr lang="en-US" i="1" dirty="0"/>
              <a:t> </a:t>
            </a:r>
            <a:r>
              <a:rPr lang="en-US" i="1" dirty="0" err="1"/>
              <a:t>cập</a:t>
            </a:r>
            <a:r>
              <a:rPr lang="en-US" i="1" dirty="0"/>
              <a:t> </a:t>
            </a:r>
            <a:r>
              <a:rPr lang="en-US" i="1" dirty="0" err="1"/>
              <a:t>nhật</a:t>
            </a:r>
            <a:r>
              <a:rPr lang="en-US" i="1" dirty="0"/>
              <a:t> </a:t>
            </a:r>
            <a:r>
              <a:rPr lang="en-US" i="1" dirty="0" err="1"/>
              <a:t>chính</a:t>
            </a:r>
            <a:r>
              <a:rPr lang="en-US" i="1" dirty="0"/>
              <a:t> </a:t>
            </a:r>
            <a:r>
              <a:rPr lang="en-US" i="1" dirty="0" err="1"/>
              <a:t>xác</a:t>
            </a:r>
            <a:endParaRPr lang="en-US" i="1" dirty="0"/>
          </a:p>
          <a:p>
            <a:pPr marL="285750" marR="0" indent="-28575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Cung </a:t>
            </a:r>
            <a:r>
              <a:rPr kumimoji="0" 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cấp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giải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pháp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quản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lý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vé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và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chuyến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xe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cho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các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nhà</a:t>
            </a:r>
            <a:r>
              <a:rPr kumimoji="0" 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xe</a:t>
            </a: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014100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>
            <a:extLst>
              <a:ext uri="{FF2B5EF4-FFF2-40B4-BE49-F238E27FC236}">
                <a16:creationId xmlns:a16="http://schemas.microsoft.com/office/drawing/2014/main" id="{65BC7DCB-3BFB-43D3-AE8C-5D4CFB785C51}"/>
              </a:ext>
            </a:extLst>
          </p:cNvPr>
          <p:cNvSpPr txBox="1"/>
          <p:nvPr/>
        </p:nvSpPr>
        <p:spPr>
          <a:xfrm>
            <a:off x="65891" y="148843"/>
            <a:ext cx="1867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1.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Mở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đầu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42FEB0-5641-8A51-48BB-D49F8DF4308A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F59335-4B5A-3BA1-648F-F47E75577CC6}"/>
              </a:ext>
            </a:extLst>
          </p:cNvPr>
          <p:cNvGrpSpPr/>
          <p:nvPr/>
        </p:nvGrpSpPr>
        <p:grpSpPr>
          <a:xfrm>
            <a:off x="504494" y="4169192"/>
            <a:ext cx="2283130" cy="1979431"/>
            <a:chOff x="1006994" y="3839618"/>
            <a:chExt cx="2803132" cy="24459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2C83158-953D-B7F0-1D57-9A5965022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6959" y="3839618"/>
              <a:ext cx="1850984" cy="185098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555DE7-4A96-F6D1-FF6E-459D081FB381}"/>
                </a:ext>
              </a:extLst>
            </p:cNvPr>
            <p:cNvSpPr txBox="1"/>
            <p:nvPr/>
          </p:nvSpPr>
          <p:spPr>
            <a:xfrm>
              <a:off x="1006994" y="5715058"/>
              <a:ext cx="2803132" cy="570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/>
                <a:t>Hành</a:t>
              </a:r>
              <a:r>
                <a:rPr lang="en-US" sz="2400" b="1" dirty="0"/>
                <a:t> </a:t>
              </a:r>
              <a:r>
                <a:rPr lang="en-US" sz="2400" b="1" dirty="0" err="1"/>
                <a:t>khách</a:t>
              </a:r>
              <a:endParaRPr lang="en-US" sz="2400" b="1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D64146-009E-FD22-BEDF-E31FE3F89387}"/>
              </a:ext>
            </a:extLst>
          </p:cNvPr>
          <p:cNvGrpSpPr/>
          <p:nvPr/>
        </p:nvGrpSpPr>
        <p:grpSpPr>
          <a:xfrm>
            <a:off x="9947451" y="4514181"/>
            <a:ext cx="2064440" cy="2264776"/>
            <a:chOff x="8414124" y="3545910"/>
            <a:chExt cx="2438400" cy="27727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2F31B4E-6F67-63EF-0604-EB44B136C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14124" y="3545910"/>
              <a:ext cx="2438400" cy="2438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8F9A41-2D88-1D9A-CC8E-44A99843F13B}"/>
                </a:ext>
              </a:extLst>
            </p:cNvPr>
            <p:cNvSpPr txBox="1"/>
            <p:nvPr/>
          </p:nvSpPr>
          <p:spPr>
            <a:xfrm>
              <a:off x="8955313" y="5753477"/>
              <a:ext cx="1667905" cy="565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/>
                <a:t>Nhà</a:t>
              </a:r>
              <a:r>
                <a:rPr lang="en-US" sz="2400" b="1" dirty="0"/>
                <a:t> </a:t>
              </a:r>
              <a:r>
                <a:rPr lang="en-US" sz="2400" b="1" dirty="0" err="1"/>
                <a:t>xe</a:t>
              </a:r>
              <a:endParaRPr lang="en-US" sz="2400" b="1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C2992A7-BBB9-5E99-1A47-352ABDA37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64" y="768846"/>
            <a:ext cx="908187" cy="90818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EEFD348-A9E8-2F86-C4C7-FA03870E6B92}"/>
              </a:ext>
            </a:extLst>
          </p:cNvPr>
          <p:cNvGrpSpPr/>
          <p:nvPr/>
        </p:nvGrpSpPr>
        <p:grpSpPr>
          <a:xfrm>
            <a:off x="5146764" y="608118"/>
            <a:ext cx="2291472" cy="1844270"/>
            <a:chOff x="5146764" y="917108"/>
            <a:chExt cx="2407226" cy="2395851"/>
          </a:xfrm>
        </p:grpSpPr>
        <p:pic>
          <p:nvPicPr>
            <p:cNvPr id="1026" name="Picture 2" descr="Booking online - Free seo and web icons">
              <a:extLst>
                <a:ext uri="{FF2B5EF4-FFF2-40B4-BE49-F238E27FC236}">
                  <a16:creationId xmlns:a16="http://schemas.microsoft.com/office/drawing/2014/main" id="{86A03646-2FFB-972C-DCF6-6E65A1244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392" y="917108"/>
              <a:ext cx="1934186" cy="1934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426F14-49D8-FECB-71E3-B57BB60128A1}"/>
                </a:ext>
              </a:extLst>
            </p:cNvPr>
            <p:cNvSpPr txBox="1"/>
            <p:nvPr/>
          </p:nvSpPr>
          <p:spPr>
            <a:xfrm>
              <a:off x="5146764" y="2851294"/>
              <a:ext cx="24072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/>
                <a:t>Hệ</a:t>
              </a:r>
              <a:r>
                <a:rPr lang="en-US" sz="2400" b="1" dirty="0"/>
                <a:t> </a:t>
              </a:r>
              <a:r>
                <a:rPr lang="en-US" sz="2400" b="1" dirty="0" err="1"/>
                <a:t>thống</a:t>
              </a:r>
              <a:r>
                <a:rPr lang="en-US" sz="2400" b="1" dirty="0"/>
                <a:t> </a:t>
              </a:r>
              <a:r>
                <a:rPr lang="en-US" sz="2400" b="1" dirty="0" err="1"/>
                <a:t>đặt</a:t>
              </a:r>
              <a:r>
                <a:rPr lang="en-US" sz="2400" b="1" dirty="0"/>
                <a:t> </a:t>
              </a:r>
              <a:r>
                <a:rPr lang="en-US" sz="2400" b="1" dirty="0" err="1"/>
                <a:t>vé</a:t>
              </a:r>
              <a:endParaRPr lang="en-US" sz="2400" b="1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A292A1-8CE9-7647-204C-EFC80AAF9A21}"/>
              </a:ext>
            </a:extLst>
          </p:cNvPr>
          <p:cNvGrpSpPr/>
          <p:nvPr/>
        </p:nvGrpSpPr>
        <p:grpSpPr>
          <a:xfrm>
            <a:off x="5100465" y="4286106"/>
            <a:ext cx="2438400" cy="2930472"/>
            <a:chOff x="5241211" y="3938755"/>
            <a:chExt cx="2438400" cy="3375149"/>
          </a:xfrm>
        </p:grpSpPr>
        <p:pic>
          <p:nvPicPr>
            <p:cNvPr id="1030" name="Picture 6" descr="Research - Free marketing icons">
              <a:extLst>
                <a:ext uri="{FF2B5EF4-FFF2-40B4-BE49-F238E27FC236}">
                  <a16:creationId xmlns:a16="http://schemas.microsoft.com/office/drawing/2014/main" id="{8ADE0E3A-66A2-2D7D-83F9-311B3CCDC0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5936" y="3938755"/>
              <a:ext cx="2093903" cy="2093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EE34A5-4E48-2604-A15A-32EEC0CAB5A3}"/>
                </a:ext>
              </a:extLst>
            </p:cNvPr>
            <p:cNvSpPr txBox="1"/>
            <p:nvPr/>
          </p:nvSpPr>
          <p:spPr>
            <a:xfrm>
              <a:off x="5241211" y="5931434"/>
              <a:ext cx="2438400" cy="138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/>
                <a:t>Hệ</a:t>
              </a:r>
              <a:r>
                <a:rPr lang="en-US" sz="2400" b="1" dirty="0"/>
                <a:t> </a:t>
              </a:r>
              <a:r>
                <a:rPr lang="en-US" sz="2400" b="1" dirty="0" err="1"/>
                <a:t>thống</a:t>
              </a:r>
              <a:r>
                <a:rPr lang="en-US" sz="2400" b="1" dirty="0"/>
                <a:t> </a:t>
              </a:r>
              <a:r>
                <a:rPr lang="en-US" sz="2400" b="1" dirty="0" err="1"/>
                <a:t>quản</a:t>
              </a:r>
              <a:r>
                <a:rPr lang="en-US" sz="2400" b="1" dirty="0"/>
                <a:t> </a:t>
              </a:r>
              <a:r>
                <a:rPr lang="en-US" sz="2400" b="1" dirty="0" err="1"/>
                <a:t>lý</a:t>
              </a:r>
              <a:r>
                <a:rPr lang="en-US" sz="2400" b="1" dirty="0"/>
                <a:t> </a:t>
              </a:r>
              <a:r>
                <a:rPr lang="en-US" sz="2400" b="1" dirty="0" err="1"/>
                <a:t>dành</a:t>
              </a:r>
              <a:r>
                <a:rPr lang="en-US" sz="2400" b="1" dirty="0"/>
                <a:t> </a:t>
              </a:r>
              <a:r>
                <a:rPr lang="en-US" sz="2400" b="1" dirty="0" err="1"/>
                <a:t>cho</a:t>
              </a:r>
              <a:r>
                <a:rPr lang="en-US" sz="2400" b="1" dirty="0"/>
                <a:t> </a:t>
              </a:r>
              <a:r>
                <a:rPr lang="en-US" sz="2400" b="1" dirty="0" err="1"/>
                <a:t>nhà</a:t>
              </a:r>
              <a:r>
                <a:rPr lang="en-US" sz="2400" b="1" dirty="0"/>
                <a:t> </a:t>
              </a:r>
              <a:r>
                <a:rPr lang="en-US" sz="2400" b="1" dirty="0" err="1"/>
                <a:t>xe</a:t>
              </a:r>
              <a:endParaRPr lang="en-US" sz="2400" b="1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DC8E2B2-8113-3D36-2ACB-E01210ED3232}"/>
              </a:ext>
            </a:extLst>
          </p:cNvPr>
          <p:cNvGrpSpPr/>
          <p:nvPr/>
        </p:nvGrpSpPr>
        <p:grpSpPr>
          <a:xfrm>
            <a:off x="8137012" y="2361244"/>
            <a:ext cx="2807752" cy="1825623"/>
            <a:chOff x="7442522" y="2013995"/>
            <a:chExt cx="2807752" cy="182562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2253031-5569-0920-025F-03FF516B5FC1}"/>
                </a:ext>
              </a:extLst>
            </p:cNvPr>
            <p:cNvCxnSpPr/>
            <p:nvPr/>
          </p:nvCxnSpPr>
          <p:spPr bwMode="auto">
            <a:xfrm flipH="1" flipV="1">
              <a:off x="7442522" y="2013995"/>
              <a:ext cx="2807752" cy="182562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65D4B2-5E77-36FF-476C-B9E07AF261B5}"/>
                </a:ext>
              </a:extLst>
            </p:cNvPr>
            <p:cNvSpPr txBox="1"/>
            <p:nvPr/>
          </p:nvSpPr>
          <p:spPr>
            <a:xfrm rot="1981457">
              <a:off x="8091457" y="2614290"/>
              <a:ext cx="21066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1. </a:t>
              </a:r>
              <a:r>
                <a:rPr lang="en-US" b="1" dirty="0" err="1"/>
                <a:t>Đăng</a:t>
              </a:r>
              <a:r>
                <a:rPr lang="en-US" b="1" dirty="0"/>
                <a:t> </a:t>
              </a:r>
              <a:r>
                <a:rPr lang="en-US" b="1" dirty="0" err="1"/>
                <a:t>ký</a:t>
              </a:r>
              <a:r>
                <a:rPr lang="en-US" b="1" dirty="0"/>
                <a:t> </a:t>
              </a:r>
              <a:r>
                <a:rPr lang="en-US" b="1" dirty="0" err="1"/>
                <a:t>thông</a:t>
              </a:r>
              <a:r>
                <a:rPr lang="en-US" b="1" dirty="0"/>
                <a:t> tin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DE7228-21D6-697F-58A7-39E87B79B0D6}"/>
              </a:ext>
            </a:extLst>
          </p:cNvPr>
          <p:cNvGrpSpPr/>
          <p:nvPr/>
        </p:nvGrpSpPr>
        <p:grpSpPr>
          <a:xfrm rot="10800000">
            <a:off x="7479767" y="2330308"/>
            <a:ext cx="2919105" cy="1825623"/>
            <a:chOff x="7442522" y="2013995"/>
            <a:chExt cx="2919105" cy="182562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38E00CD-9913-FCB7-91C0-366B7A57E280}"/>
                </a:ext>
              </a:extLst>
            </p:cNvPr>
            <p:cNvCxnSpPr/>
            <p:nvPr/>
          </p:nvCxnSpPr>
          <p:spPr bwMode="auto">
            <a:xfrm flipH="1" flipV="1">
              <a:off x="7442522" y="2013995"/>
              <a:ext cx="2807752" cy="182562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D9605D-337B-E6B9-43BC-A4DD048D26F9}"/>
                </a:ext>
              </a:extLst>
            </p:cNvPr>
            <p:cNvSpPr txBox="1"/>
            <p:nvPr/>
          </p:nvSpPr>
          <p:spPr>
            <a:xfrm rot="12775735">
              <a:off x="7927947" y="2614290"/>
              <a:ext cx="24336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2. </a:t>
              </a:r>
              <a:r>
                <a:rPr lang="en-US" b="1" dirty="0" err="1"/>
                <a:t>Cấp</a:t>
              </a:r>
              <a:r>
                <a:rPr lang="en-US" b="1" dirty="0"/>
                <a:t> </a:t>
              </a:r>
              <a:r>
                <a:rPr lang="en-US" b="1" dirty="0" err="1"/>
                <a:t>hệ</a:t>
              </a:r>
              <a:r>
                <a:rPr lang="en-US" b="1" dirty="0"/>
                <a:t> </a:t>
              </a:r>
              <a:r>
                <a:rPr lang="en-US" b="1" dirty="0" err="1"/>
                <a:t>thống</a:t>
              </a:r>
              <a:r>
                <a:rPr lang="en-US" b="1" dirty="0"/>
                <a:t> </a:t>
              </a:r>
              <a:r>
                <a:rPr lang="en-US" b="1" dirty="0" err="1"/>
                <a:t>quản</a:t>
              </a:r>
              <a:r>
                <a:rPr lang="en-US" b="1" dirty="0"/>
                <a:t> </a:t>
              </a:r>
              <a:r>
                <a:rPr lang="en-US" b="1" dirty="0" err="1"/>
                <a:t>lý</a:t>
              </a:r>
              <a:endParaRPr lang="en-US" b="1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F44D4E-7BA7-6B61-0854-C8ECC8C1D86E}"/>
              </a:ext>
            </a:extLst>
          </p:cNvPr>
          <p:cNvGrpSpPr/>
          <p:nvPr/>
        </p:nvGrpSpPr>
        <p:grpSpPr>
          <a:xfrm>
            <a:off x="7275392" y="4664598"/>
            <a:ext cx="2406317" cy="433379"/>
            <a:chOff x="7275392" y="4664598"/>
            <a:chExt cx="2406317" cy="433379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70FDF0C-F936-7928-FEE8-629564153D1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275392" y="5072065"/>
              <a:ext cx="2393865" cy="2591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5ED2E4-314E-B617-3170-5C7C2302B4FA}"/>
                </a:ext>
              </a:extLst>
            </p:cNvPr>
            <p:cNvSpPr txBox="1"/>
            <p:nvPr/>
          </p:nvSpPr>
          <p:spPr>
            <a:xfrm>
              <a:off x="7438241" y="4664598"/>
              <a:ext cx="2243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3. </a:t>
              </a:r>
              <a:r>
                <a:rPr lang="en-US" b="1" dirty="0" err="1"/>
                <a:t>Cập</a:t>
              </a:r>
              <a:r>
                <a:rPr lang="en-US" b="1" dirty="0"/>
                <a:t> </a:t>
              </a:r>
              <a:r>
                <a:rPr lang="en-US" b="1" dirty="0" err="1"/>
                <a:t>nhật</a:t>
              </a:r>
              <a:r>
                <a:rPr lang="en-US" b="1" dirty="0"/>
                <a:t> </a:t>
              </a:r>
              <a:r>
                <a:rPr lang="en-US" b="1" dirty="0" err="1"/>
                <a:t>chuyến</a:t>
              </a:r>
              <a:r>
                <a:rPr lang="en-US" b="1" dirty="0"/>
                <a:t> </a:t>
              </a:r>
              <a:r>
                <a:rPr lang="en-US" b="1" dirty="0" err="1"/>
                <a:t>đi</a:t>
              </a:r>
              <a:endParaRPr lang="en-US" b="1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563F05C-60F4-E834-913C-42816D6D674E}"/>
              </a:ext>
            </a:extLst>
          </p:cNvPr>
          <p:cNvGrpSpPr/>
          <p:nvPr/>
        </p:nvGrpSpPr>
        <p:grpSpPr>
          <a:xfrm>
            <a:off x="4755970" y="3070020"/>
            <a:ext cx="1372971" cy="980676"/>
            <a:chOff x="5056915" y="3185770"/>
            <a:chExt cx="1372971" cy="980676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A554B18-58C2-CD6C-5107-16ADB95493D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228440" y="3185770"/>
              <a:ext cx="0" cy="98067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2AE2600-530F-9F20-B841-6A82F6814B36}"/>
                </a:ext>
              </a:extLst>
            </p:cNvPr>
            <p:cNvSpPr txBox="1"/>
            <p:nvPr/>
          </p:nvSpPr>
          <p:spPr>
            <a:xfrm>
              <a:off x="5056915" y="3372211"/>
              <a:ext cx="13729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4. </a:t>
              </a:r>
              <a:r>
                <a:rPr lang="en-US" b="1" dirty="0" err="1"/>
                <a:t>Hiển</a:t>
              </a:r>
              <a:r>
                <a:rPr lang="en-US" b="1" dirty="0"/>
                <a:t> </a:t>
              </a:r>
              <a:r>
                <a:rPr lang="en-US" b="1" dirty="0" err="1"/>
                <a:t>thị</a:t>
              </a:r>
              <a:r>
                <a:rPr lang="en-US" b="1" dirty="0"/>
                <a:t> </a:t>
              </a:r>
              <a:r>
                <a:rPr lang="en-US" b="1" dirty="0" err="1"/>
                <a:t>thông</a:t>
              </a:r>
              <a:r>
                <a:rPr lang="en-US" b="1" dirty="0"/>
                <a:t> tin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16784AA-5447-B1FE-1EA3-DED5CFA13D24}"/>
              </a:ext>
            </a:extLst>
          </p:cNvPr>
          <p:cNvGrpSpPr/>
          <p:nvPr/>
        </p:nvGrpSpPr>
        <p:grpSpPr>
          <a:xfrm>
            <a:off x="1197834" y="1967493"/>
            <a:ext cx="3228471" cy="2343936"/>
            <a:chOff x="2076861" y="1782501"/>
            <a:chExt cx="3228471" cy="2343936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3A79FD3-EF37-65F5-F605-8566DD62520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407534" y="1782501"/>
              <a:ext cx="2845858" cy="234393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64B7FA-9888-A1CD-788A-CA24A578DA18}"/>
                </a:ext>
              </a:extLst>
            </p:cNvPr>
            <p:cNvSpPr txBox="1"/>
            <p:nvPr/>
          </p:nvSpPr>
          <p:spPr>
            <a:xfrm rot="19206509">
              <a:off x="2076861" y="2577028"/>
              <a:ext cx="3228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5. </a:t>
              </a:r>
              <a:r>
                <a:rPr lang="en-US" b="1" dirty="0" err="1"/>
                <a:t>Tìm</a:t>
              </a:r>
              <a:r>
                <a:rPr lang="en-US" b="1" dirty="0"/>
                <a:t> </a:t>
              </a:r>
              <a:r>
                <a:rPr lang="en-US" b="1" dirty="0" err="1"/>
                <a:t>kiếm</a:t>
              </a:r>
              <a:r>
                <a:rPr lang="en-US" b="1" dirty="0"/>
                <a:t> </a:t>
              </a:r>
              <a:r>
                <a:rPr lang="en-US" b="1" dirty="0" err="1"/>
                <a:t>chuyến</a:t>
              </a:r>
              <a:r>
                <a:rPr lang="en-US" b="1" dirty="0"/>
                <a:t> </a:t>
              </a:r>
              <a:r>
                <a:rPr lang="en-US" b="1" dirty="0" err="1"/>
                <a:t>và</a:t>
              </a:r>
              <a:r>
                <a:rPr lang="en-US" b="1" dirty="0"/>
                <a:t> </a:t>
              </a:r>
              <a:r>
                <a:rPr lang="en-US" b="1" dirty="0" err="1"/>
                <a:t>đặt</a:t>
              </a:r>
              <a:r>
                <a:rPr lang="en-US" b="1" dirty="0"/>
                <a:t> </a:t>
              </a:r>
              <a:r>
                <a:rPr lang="en-US" b="1" dirty="0" err="1"/>
                <a:t>vé</a:t>
              </a:r>
              <a:endParaRPr lang="en-US" b="1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307E60B-169E-DA0B-5A81-DC8C03A21B57}"/>
              </a:ext>
            </a:extLst>
          </p:cNvPr>
          <p:cNvGrpSpPr/>
          <p:nvPr/>
        </p:nvGrpSpPr>
        <p:grpSpPr>
          <a:xfrm>
            <a:off x="6351705" y="3114744"/>
            <a:ext cx="1465806" cy="924377"/>
            <a:chOff x="6199309" y="3089669"/>
            <a:chExt cx="1465806" cy="924377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55F2527-8A83-C510-3F31-6BDBB71B6C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99309" y="3089669"/>
              <a:ext cx="0" cy="92437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E6C5090-BFE2-0A2C-3B4B-7FD8DC080F2A}"/>
                </a:ext>
              </a:extLst>
            </p:cNvPr>
            <p:cNvSpPr txBox="1"/>
            <p:nvPr/>
          </p:nvSpPr>
          <p:spPr>
            <a:xfrm>
              <a:off x="6292144" y="3233768"/>
              <a:ext cx="13729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6. </a:t>
              </a:r>
              <a:r>
                <a:rPr lang="en-US" b="1" dirty="0" err="1"/>
                <a:t>Ghi</a:t>
              </a:r>
              <a:r>
                <a:rPr lang="en-US" b="1" dirty="0"/>
                <a:t> </a:t>
              </a:r>
              <a:r>
                <a:rPr lang="en-US" b="1" dirty="0" err="1"/>
                <a:t>nhận</a:t>
              </a:r>
              <a:r>
                <a:rPr lang="en-US" b="1" dirty="0"/>
                <a:t> </a:t>
              </a:r>
              <a:r>
                <a:rPr lang="en-US" b="1" dirty="0" err="1"/>
                <a:t>thông</a:t>
              </a:r>
              <a:r>
                <a:rPr lang="en-US" b="1" dirty="0"/>
                <a:t> tin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DC6B3B3-CD0A-E2BE-6761-643522002397}"/>
              </a:ext>
            </a:extLst>
          </p:cNvPr>
          <p:cNvGrpSpPr/>
          <p:nvPr/>
        </p:nvGrpSpPr>
        <p:grpSpPr>
          <a:xfrm rot="10800000">
            <a:off x="2091707" y="1745456"/>
            <a:ext cx="3228471" cy="2343936"/>
            <a:chOff x="2076861" y="1782501"/>
            <a:chExt cx="3228471" cy="2343936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94E9AC8-4A2D-9CEE-0274-F9319DE4591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407534" y="1782501"/>
              <a:ext cx="2845858" cy="234393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16688C4-B2D9-B55F-1BF4-843485744C9F}"/>
                </a:ext>
              </a:extLst>
            </p:cNvPr>
            <p:cNvSpPr txBox="1"/>
            <p:nvPr/>
          </p:nvSpPr>
          <p:spPr>
            <a:xfrm rot="8434688">
              <a:off x="2076861" y="2577028"/>
              <a:ext cx="3228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7. </a:t>
              </a:r>
              <a:r>
                <a:rPr lang="en-US" b="1" dirty="0" err="1"/>
                <a:t>Lưu</a:t>
              </a:r>
              <a:r>
                <a:rPr lang="en-US" b="1" dirty="0"/>
                <a:t> </a:t>
              </a:r>
              <a:r>
                <a:rPr lang="en-US" b="1" dirty="0" err="1"/>
                <a:t>trữ</a:t>
              </a:r>
              <a:r>
                <a:rPr lang="en-US" b="1" dirty="0"/>
                <a:t> </a:t>
              </a:r>
              <a:r>
                <a:rPr lang="en-US" b="1" dirty="0" err="1"/>
                <a:t>thông</a:t>
              </a:r>
              <a:r>
                <a:rPr lang="en-US" b="1" dirty="0"/>
                <a:t> tin </a:t>
              </a:r>
              <a:r>
                <a:rPr lang="en-US" b="1" dirty="0" err="1"/>
                <a:t>đặt</a:t>
              </a:r>
              <a:r>
                <a:rPr lang="en-US" b="1" dirty="0"/>
                <a:t> </a:t>
              </a:r>
              <a:r>
                <a:rPr lang="en-US" b="1" dirty="0" err="1"/>
                <a:t>vé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1128867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46D6B60-1A5D-43ED-AB6A-DD96B4F20E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25439">
            <a:off x="3787205" y="2141830"/>
            <a:ext cx="4617591" cy="524677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12528D1-6FCD-4CF8-AE73-A0B0956DD3F0}"/>
              </a:ext>
            </a:extLst>
          </p:cNvPr>
          <p:cNvSpPr/>
          <p:nvPr/>
        </p:nvSpPr>
        <p:spPr bwMode="auto">
          <a:xfrm>
            <a:off x="870857" y="1201058"/>
            <a:ext cx="10290629" cy="4455885"/>
          </a:xfrm>
          <a:prstGeom prst="rect">
            <a:avLst/>
          </a:prstGeom>
          <a:noFill/>
          <a:ln w="952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599FB0A-4690-436F-A341-9B3B688A4C36}"/>
              </a:ext>
            </a:extLst>
          </p:cNvPr>
          <p:cNvGrpSpPr/>
          <p:nvPr/>
        </p:nvGrpSpPr>
        <p:grpSpPr>
          <a:xfrm>
            <a:off x="2821858" y="2025444"/>
            <a:ext cx="1191604" cy="1142029"/>
            <a:chOff x="2190198" y="2228556"/>
            <a:chExt cx="433829" cy="559904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431B19C-ECBF-4E44-953E-5E3D3896143D}"/>
                </a:ext>
              </a:extLst>
            </p:cNvPr>
            <p:cNvSpPr/>
            <p:nvPr/>
          </p:nvSpPr>
          <p:spPr bwMode="auto">
            <a:xfrm>
              <a:off x="2190198" y="2228556"/>
              <a:ext cx="402162" cy="559904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solidFill>
                <a:srgbClr val="4A85C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249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4418A88-0EAC-4DF0-A050-781E2B88C8DD}"/>
                </a:ext>
              </a:extLst>
            </p:cNvPr>
            <p:cNvSpPr txBox="1"/>
            <p:nvPr/>
          </p:nvSpPr>
          <p:spPr>
            <a:xfrm>
              <a:off x="2313912" y="2341314"/>
              <a:ext cx="310115" cy="347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FB933371-2E79-4DC0-ADC4-9BAA21ED4979}"/>
              </a:ext>
            </a:extLst>
          </p:cNvPr>
          <p:cNvSpPr/>
          <p:nvPr/>
        </p:nvSpPr>
        <p:spPr bwMode="auto">
          <a:xfrm>
            <a:off x="4555614" y="2025444"/>
            <a:ext cx="4950983" cy="1142029"/>
          </a:xfrm>
          <a:prstGeom prst="rect">
            <a:avLst/>
          </a:prstGeom>
          <a:noFill/>
          <a:ln w="9525" cap="flat" cmpd="sng" algn="ctr">
            <a:solidFill>
              <a:srgbClr val="4A85C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BC7DCB-3BFB-43D3-AE8C-5D4CFB785C51}"/>
              </a:ext>
            </a:extLst>
          </p:cNvPr>
          <p:cNvSpPr txBox="1"/>
          <p:nvPr/>
        </p:nvSpPr>
        <p:spPr>
          <a:xfrm>
            <a:off x="4872926" y="2334848"/>
            <a:ext cx="4316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Kiến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trúc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871394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17E5F3-D0FC-FA0A-589C-F8A92EADEE9A}"/>
              </a:ext>
            </a:extLst>
          </p:cNvPr>
          <p:cNvSpPr/>
          <p:nvPr/>
        </p:nvSpPr>
        <p:spPr>
          <a:xfrm>
            <a:off x="-93995" y="810531"/>
            <a:ext cx="5476222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1963" algn="just">
              <a:lnSpc>
                <a:spcPct val="150000"/>
              </a:lnSpc>
            </a:pPr>
            <a:r>
              <a:rPr lang="en-US" sz="2500" b="1" i="1" dirty="0" err="1">
                <a:latin typeface="+mn-lt"/>
              </a:rPr>
              <a:t>Các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tác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nhân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tham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gia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vào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hệ</a:t>
            </a:r>
            <a:r>
              <a:rPr lang="en-US" sz="2500" b="1" i="1" dirty="0">
                <a:latin typeface="+mn-lt"/>
              </a:rPr>
              <a:t> </a:t>
            </a:r>
            <a:r>
              <a:rPr lang="en-US" sz="2500" b="1" i="1" dirty="0" err="1">
                <a:latin typeface="+mn-lt"/>
              </a:rPr>
              <a:t>thống</a:t>
            </a:r>
            <a:endParaRPr lang="vi-VN" sz="2500" b="1" i="1" dirty="0">
              <a:latin typeface="+mn-lt"/>
            </a:endParaRPr>
          </a:p>
        </p:txBody>
      </p:sp>
      <p:sp>
        <p:nvSpPr>
          <p:cNvPr id="25" name="文本框 5">
            <a:extLst>
              <a:ext uri="{FF2B5EF4-FFF2-40B4-BE49-F238E27FC236}">
                <a16:creationId xmlns:a16="http://schemas.microsoft.com/office/drawing/2014/main" id="{AD481A88-FBE2-ADF1-67F4-03A8A02092DD}"/>
              </a:ext>
            </a:extLst>
          </p:cNvPr>
          <p:cNvSpPr txBox="1"/>
          <p:nvPr/>
        </p:nvSpPr>
        <p:spPr>
          <a:xfrm>
            <a:off x="40793" y="72672"/>
            <a:ext cx="761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2.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Chức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năng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CE9EB4-177A-ACB4-430F-1B09B4B51D70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EF6563C4-9BA9-DDAB-7316-C4AD5310B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719352"/>
              </p:ext>
            </p:extLst>
          </p:nvPr>
        </p:nvGraphicFramePr>
        <p:xfrm>
          <a:off x="496314" y="1785728"/>
          <a:ext cx="3177954" cy="271541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88977">
                  <a:extLst>
                    <a:ext uri="{9D8B030D-6E8A-4147-A177-3AD203B41FA5}">
                      <a16:colId xmlns:a16="http://schemas.microsoft.com/office/drawing/2014/main" val="1773889173"/>
                    </a:ext>
                  </a:extLst>
                </a:gridCol>
                <a:gridCol w="1588977">
                  <a:extLst>
                    <a:ext uri="{9D8B030D-6E8A-4147-A177-3AD203B41FA5}">
                      <a16:colId xmlns:a16="http://schemas.microsoft.com/office/drawing/2014/main" val="1217493573"/>
                    </a:ext>
                  </a:extLst>
                </a:gridCol>
              </a:tblGrid>
              <a:tr h="738839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Hành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khách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615799"/>
                  </a:ext>
                </a:extLst>
              </a:tr>
              <a:tr h="19765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3"/>
                      <a:srcRect/>
                      <a:stretch>
                        <a:fillRect l="27000" t="15000" r="33000" b="13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4"/>
                      <a:srcRect/>
                      <a:stretch>
                        <a:fillRect l="16000" t="15000" r="19000" b="13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143270723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1AD87FB2-0D90-AD55-1AB6-5C912581E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43171"/>
              </p:ext>
            </p:extLst>
          </p:nvPr>
        </p:nvGraphicFramePr>
        <p:xfrm>
          <a:off x="4350013" y="1767282"/>
          <a:ext cx="3284982" cy="387027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42491">
                  <a:extLst>
                    <a:ext uri="{9D8B030D-6E8A-4147-A177-3AD203B41FA5}">
                      <a16:colId xmlns:a16="http://schemas.microsoft.com/office/drawing/2014/main" val="1773889173"/>
                    </a:ext>
                  </a:extLst>
                </a:gridCol>
                <a:gridCol w="1642491">
                  <a:extLst>
                    <a:ext uri="{9D8B030D-6E8A-4147-A177-3AD203B41FA5}">
                      <a16:colId xmlns:a16="http://schemas.microsoft.com/office/drawing/2014/main" val="455524699"/>
                    </a:ext>
                  </a:extLst>
                </a:gridCol>
              </a:tblGrid>
              <a:tr h="739146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Nhà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xe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615799"/>
                  </a:ext>
                </a:extLst>
              </a:tr>
              <a:tr h="1565564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5"/>
                      <a:srcRect/>
                      <a:stretch>
                        <a:fillRect l="37000" t="15000" r="39000" b="14000"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270723"/>
                  </a:ext>
                </a:extLst>
              </a:tr>
              <a:tr h="15655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6"/>
                      <a:srcRect/>
                      <a:stretch>
                        <a:fillRect l="28000" t="13000" r="26000" b="-4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7"/>
                      <a:srcRect/>
                      <a:stretch>
                        <a:fillRect l="28000" t="12000" r="26000" b="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639717868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0F728214-750B-3BE0-BD37-8696DBFF0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253112"/>
              </p:ext>
            </p:extLst>
          </p:nvPr>
        </p:nvGraphicFramePr>
        <p:xfrm>
          <a:off x="8327296" y="1785728"/>
          <a:ext cx="3177953" cy="271541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177953">
                  <a:extLst>
                    <a:ext uri="{9D8B030D-6E8A-4147-A177-3AD203B41FA5}">
                      <a16:colId xmlns:a16="http://schemas.microsoft.com/office/drawing/2014/main" val="1773889173"/>
                    </a:ext>
                  </a:extLst>
                </a:gridCol>
              </a:tblGrid>
              <a:tr h="738839">
                <a:tc>
                  <a:txBody>
                    <a:bodyPr/>
                    <a:lstStyle/>
                    <a:p>
                      <a:r>
                        <a:rPr lang="en-US" sz="2400" dirty="0" err="1"/>
                        <a:t>Hệ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thống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đặt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vé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615799"/>
                  </a:ext>
                </a:extLst>
              </a:tr>
              <a:tr h="19765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8"/>
                      <a:stretch>
                        <a:fillRect l="28000" t="12000" r="26000" b="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143270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795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>
            <a:extLst>
              <a:ext uri="{FF2B5EF4-FFF2-40B4-BE49-F238E27FC236}">
                <a16:creationId xmlns:a16="http://schemas.microsoft.com/office/drawing/2014/main" id="{65BC7DCB-3BFB-43D3-AE8C-5D4CFB785C51}"/>
              </a:ext>
            </a:extLst>
          </p:cNvPr>
          <p:cNvSpPr txBox="1"/>
          <p:nvPr/>
        </p:nvSpPr>
        <p:spPr>
          <a:xfrm>
            <a:off x="180109" y="159234"/>
            <a:ext cx="761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2.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Kiến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trúc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hệ</a:t>
            </a:r>
            <a:r>
              <a:rPr lang="en-US" altLang="zh-CN" sz="2800" dirty="0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accent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thống</a:t>
            </a:r>
            <a:endParaRPr lang="zh-CN" altLang="en-US" sz="2800" dirty="0">
              <a:solidFill>
                <a:schemeClr val="accent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pic>
        <p:nvPicPr>
          <p:cNvPr id="5" name="图片 25">
            <a:extLst>
              <a:ext uri="{FF2B5EF4-FFF2-40B4-BE49-F238E27FC236}">
                <a16:creationId xmlns:a16="http://schemas.microsoft.com/office/drawing/2014/main" id="{6DFB3739-4F81-100F-AEC8-50ABC3AB2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5947">
            <a:off x="11086915" y="-314893"/>
            <a:ext cx="1510916" cy="1716791"/>
          </a:xfrm>
          <a:prstGeom prst="rect">
            <a:avLst/>
          </a:prstGeom>
        </p:spPr>
      </p:pic>
      <p:pic>
        <p:nvPicPr>
          <p:cNvPr id="8" name="图片 25">
            <a:extLst>
              <a:ext uri="{FF2B5EF4-FFF2-40B4-BE49-F238E27FC236}">
                <a16:creationId xmlns:a16="http://schemas.microsoft.com/office/drawing/2014/main" id="{916D4F4C-DF28-C906-3AD0-9AEA206C9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868">
            <a:off x="-1097238" y="4914339"/>
            <a:ext cx="2276063" cy="258619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42FEB0-5641-8A51-48BB-D49F8DF4308A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672063"/>
            <a:ext cx="12011891" cy="10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BA3D851-63F5-11DD-9836-1E53928EDF63}"/>
              </a:ext>
            </a:extLst>
          </p:cNvPr>
          <p:cNvSpPr/>
          <p:nvPr/>
        </p:nvSpPr>
        <p:spPr bwMode="auto">
          <a:xfrm>
            <a:off x="2736695" y="914326"/>
            <a:ext cx="6180881" cy="109618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HỆ THỐNG ĐẶT VÉ</a:t>
            </a:r>
          </a:p>
        </p:txBody>
      </p:sp>
      <p:sp>
        <p:nvSpPr>
          <p:cNvPr id="11" name="Flowchart: Card 10">
            <a:extLst>
              <a:ext uri="{FF2B5EF4-FFF2-40B4-BE49-F238E27FC236}">
                <a16:creationId xmlns:a16="http://schemas.microsoft.com/office/drawing/2014/main" id="{F445C228-18A3-5F59-1F0D-1132156FC89C}"/>
              </a:ext>
            </a:extLst>
          </p:cNvPr>
          <p:cNvSpPr/>
          <p:nvPr/>
        </p:nvSpPr>
        <p:spPr bwMode="auto">
          <a:xfrm>
            <a:off x="532434" y="2892621"/>
            <a:ext cx="2932363" cy="1914561"/>
          </a:xfrm>
          <a:prstGeom prst="flowChartPunchedCard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Trang </a:t>
            </a:r>
            <a:r>
              <a:rPr kumimoji="0" lang="en-US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đặt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vé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</a:p>
          <a:p>
            <a:pPr marL="0" marR="0" indent="0" algn="ctr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dành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cho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</a:p>
          <a:p>
            <a:pPr marL="0" marR="0" indent="0" algn="ctr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khách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hàng</a:t>
            </a:r>
            <a:endParaRPr kumimoji="0" lang="en-US" sz="24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Flowchart: Card 11">
            <a:extLst>
              <a:ext uri="{FF2B5EF4-FFF2-40B4-BE49-F238E27FC236}">
                <a16:creationId xmlns:a16="http://schemas.microsoft.com/office/drawing/2014/main" id="{51D0A01C-5E0B-A03F-99B9-ADEBBED755B6}"/>
              </a:ext>
            </a:extLst>
          </p:cNvPr>
          <p:cNvSpPr/>
          <p:nvPr/>
        </p:nvSpPr>
        <p:spPr bwMode="auto">
          <a:xfrm>
            <a:off x="8026216" y="2892618"/>
            <a:ext cx="2932364" cy="1914564"/>
          </a:xfrm>
          <a:prstGeom prst="flowChartPunchedCard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Trang </a:t>
            </a:r>
            <a:r>
              <a:rPr kumimoji="0" lang="en-US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quản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lý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dành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cho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quản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lý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nhà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xe</a:t>
            </a:r>
            <a:endParaRPr kumimoji="0" lang="en-US" sz="24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Flowchart: Card 12">
            <a:extLst>
              <a:ext uri="{FF2B5EF4-FFF2-40B4-BE49-F238E27FC236}">
                <a16:creationId xmlns:a16="http://schemas.microsoft.com/office/drawing/2014/main" id="{97738A51-AE57-9E83-0765-5D8F27C8389E}"/>
              </a:ext>
            </a:extLst>
          </p:cNvPr>
          <p:cNvSpPr/>
          <p:nvPr/>
        </p:nvSpPr>
        <p:spPr bwMode="auto">
          <a:xfrm>
            <a:off x="4360953" y="2892619"/>
            <a:ext cx="2932364" cy="1914563"/>
          </a:xfrm>
          <a:prstGeom prst="flowChartPunchedCard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Trang </a:t>
            </a:r>
            <a:r>
              <a:rPr kumimoji="0" lang="en-US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quản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lý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dành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cho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quản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trị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hệ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2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thống</a:t>
            </a:r>
            <a:endParaRPr kumimoji="0" lang="en-US" sz="24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Flowchart: Card 13">
            <a:extLst>
              <a:ext uri="{FF2B5EF4-FFF2-40B4-BE49-F238E27FC236}">
                <a16:creationId xmlns:a16="http://schemas.microsoft.com/office/drawing/2014/main" id="{5B411CBE-8AE7-7B8E-B3FB-817DEA355F1B}"/>
              </a:ext>
            </a:extLst>
          </p:cNvPr>
          <p:cNvSpPr/>
          <p:nvPr/>
        </p:nvSpPr>
        <p:spPr bwMode="auto">
          <a:xfrm>
            <a:off x="6852213" y="5258982"/>
            <a:ext cx="2290357" cy="1517993"/>
          </a:xfrm>
          <a:prstGeom prst="flowChartPunchedCard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Trang </a:t>
            </a:r>
            <a:r>
              <a:rPr kumimoji="0" lang="en-US" sz="2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dành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2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cho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2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nhân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2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viên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2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nhà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2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xe</a:t>
            </a: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Flowchart: Card 14">
            <a:extLst>
              <a:ext uri="{FF2B5EF4-FFF2-40B4-BE49-F238E27FC236}">
                <a16:creationId xmlns:a16="http://schemas.microsoft.com/office/drawing/2014/main" id="{465ABC11-8172-B651-F0A1-E5CA1BA2585D}"/>
              </a:ext>
            </a:extLst>
          </p:cNvPr>
          <p:cNvSpPr/>
          <p:nvPr/>
        </p:nvSpPr>
        <p:spPr bwMode="auto">
          <a:xfrm>
            <a:off x="9681729" y="5258981"/>
            <a:ext cx="2186183" cy="1517993"/>
          </a:xfrm>
          <a:prstGeom prst="flowChartPunchedCard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249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Trang </a:t>
            </a:r>
            <a:r>
              <a:rPr kumimoji="0" lang="en-US" sz="2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dành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2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cho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2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tài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2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xế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2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nhà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kumimoji="0" lang="en-US" sz="2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xe</a:t>
            </a: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F5BDA8-76C5-12B6-D331-FD9E54218C26}"/>
              </a:ext>
            </a:extLst>
          </p:cNvPr>
          <p:cNvCxnSpPr>
            <a:stCxn id="9" idx="2"/>
            <a:endCxn id="11" idx="0"/>
          </p:cNvCxnSpPr>
          <p:nvPr/>
        </p:nvCxnSpPr>
        <p:spPr bwMode="auto">
          <a:xfrm flipH="1">
            <a:off x="1998616" y="2010511"/>
            <a:ext cx="3828520" cy="88211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19B3C5-F7CC-4ABB-19E6-39DDC78C0D2D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 bwMode="auto">
          <a:xfrm flipH="1">
            <a:off x="5827135" y="2010511"/>
            <a:ext cx="1" cy="8821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3BF27A-1E96-ACDA-3736-5EE2B29798C8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 bwMode="auto">
          <a:xfrm>
            <a:off x="5827136" y="2010511"/>
            <a:ext cx="3665262" cy="8821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7C48A0B-E325-9130-E259-3E26175BFC35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 bwMode="auto">
          <a:xfrm flipH="1">
            <a:off x="7997392" y="4807182"/>
            <a:ext cx="1495006" cy="451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5D390F4-7E7C-17C3-5526-0E531FF65CA4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 bwMode="auto">
          <a:xfrm>
            <a:off x="9492398" y="4807182"/>
            <a:ext cx="1282423" cy="4517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4195436687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6.147"/>
</p:tagLst>
</file>

<file path=ppt/theme/theme1.xml><?xml version="1.0" encoding="utf-8"?>
<a:theme xmlns:a="http://schemas.openxmlformats.org/drawingml/2006/main" name="https://www.freeppt7.com">
  <a:themeElements>
    <a:clrScheme name="自定义 81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0070C0"/>
      </a:accent1>
      <a:accent2>
        <a:srgbClr val="58B6C0"/>
      </a:accent2>
      <a:accent3>
        <a:srgbClr val="0070C0"/>
      </a:accent3>
      <a:accent4>
        <a:srgbClr val="75B5E4"/>
      </a:accent4>
      <a:accent5>
        <a:srgbClr val="2683C6"/>
      </a:accent5>
      <a:accent6>
        <a:srgbClr val="75B5E4"/>
      </a:accent6>
      <a:hlink>
        <a:srgbClr val="58B6C0"/>
      </a:hlink>
      <a:folHlink>
        <a:srgbClr val="005390"/>
      </a:folHlink>
    </a:clrScheme>
    <a:fontScheme name="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249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3265</TotalTime>
  <Pages>0</Pages>
  <Words>1260</Words>
  <Characters>0</Characters>
  <Application>Microsoft Office PowerPoint</Application>
  <DocSecurity>0</DocSecurity>
  <PresentationFormat>Widescreen</PresentationFormat>
  <Lines>0</Lines>
  <Paragraphs>204</Paragraphs>
  <Slides>49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Microsoft YaHei</vt:lpstr>
      <vt:lpstr>Arial</vt:lpstr>
      <vt:lpstr>Bahnschrift SemiLight SemiConde</vt:lpstr>
      <vt:lpstr>Calibri</vt:lpstr>
      <vt:lpstr>Calibri Light</vt:lpstr>
      <vt:lpstr>Candara</vt:lpstr>
      <vt:lpstr>Courier New</vt:lpstr>
      <vt:lpstr>Times New Roman</vt:lpstr>
      <vt:lpstr>Wingdings</vt:lpstr>
      <vt:lpstr>https://www.freeppt7.com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www.freeppt7.com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templates</dc:title>
  <dc:creator>www.freeppt7.com</dc:creator>
  <cp:keywords>https:/www.freeppt7.com</cp:keywords>
  <dc:description>https://www.freeppt7.com</dc:description>
  <cp:lastModifiedBy>Le Le</cp:lastModifiedBy>
  <cp:revision>145</cp:revision>
  <dcterms:created xsi:type="dcterms:W3CDTF">2014-12-22T08:14:02Z</dcterms:created>
  <dcterms:modified xsi:type="dcterms:W3CDTF">2024-07-11T18:02:13Z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  <property fmtid="{D5CDD505-2E9C-101B-9397-08002B2CF9AE}" pid="3" name="name">
    <vt:lpwstr>zPEg8nTYF159641.ppt</vt:lpwstr>
  </property>
  <property fmtid="{D5CDD505-2E9C-101B-9397-08002B2CF9AE}" pid="4" name="fileid">
    <vt:lpwstr>523738</vt:lpwstr>
  </property>
</Properties>
</file>